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audio1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720" r:id="rId3"/>
    <p:sldMasterId id="2147483768" r:id="rId4"/>
  </p:sldMasterIdLst>
  <p:notesMasterIdLst>
    <p:notesMasterId r:id="rId25"/>
  </p:notesMasterIdLst>
  <p:sldIdLst>
    <p:sldId id="293" r:id="rId5"/>
    <p:sldId id="294" r:id="rId6"/>
    <p:sldId id="256" r:id="rId7"/>
    <p:sldId id="263" r:id="rId8"/>
    <p:sldId id="292" r:id="rId9"/>
    <p:sldId id="261" r:id="rId10"/>
    <p:sldId id="296" r:id="rId11"/>
    <p:sldId id="277" r:id="rId12"/>
    <p:sldId id="278" r:id="rId13"/>
    <p:sldId id="280" r:id="rId14"/>
    <p:sldId id="281" r:id="rId15"/>
    <p:sldId id="257" r:id="rId16"/>
    <p:sldId id="267" r:id="rId17"/>
    <p:sldId id="269" r:id="rId18"/>
    <p:sldId id="286" r:id="rId19"/>
    <p:sldId id="271" r:id="rId20"/>
    <p:sldId id="272" r:id="rId21"/>
    <p:sldId id="273" r:id="rId22"/>
    <p:sldId id="295" r:id="rId23"/>
    <p:sldId id="291" r:id="rId24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Book Antiqua" panose="02040602050305030304" pitchFamily="18" charset="0"/>
      <p:regular r:id="rId32"/>
      <p:bold r:id="rId33"/>
      <p:italic r:id="rId34"/>
      <p:boldItalic r:id="rId35"/>
    </p:embeddedFont>
    <p:embeddedFont>
      <p:font typeface="Webdings" panose="05030102010509060703" pitchFamily="18" charset="2"/>
      <p:regular r:id="rId36"/>
    </p:embeddedFont>
    <p:embeddedFont>
      <p:font typeface="SutonnyMJ" pitchFamily="2" charset="0"/>
      <p:regular r:id="rId37"/>
      <p:bold r:id="rId38"/>
      <p:italic r:id="rId39"/>
      <p:boldItalic r:id="rId40"/>
    </p:embeddedFont>
    <p:embeddedFont>
      <p:font typeface="NikoshBAN" panose="02000000000000000000" pitchFamily="2" charset="0"/>
      <p:regular r:id="rId41"/>
    </p:embeddedFont>
  </p:embeddedFontLst>
  <p:defaultTextStyle>
    <a:defPPr>
      <a:defRPr lang="en-US"/>
    </a:defPPr>
    <a:lvl1pPr marL="0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86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72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57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142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928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715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97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285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D60093"/>
    <a:srgbClr val="CC0066"/>
    <a:srgbClr val="00FF99"/>
    <a:srgbClr val="00CC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73057-3EA2-4754-A0E4-119C667325ED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871FE-A061-4096-9B18-75B9D0322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5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86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72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57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142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928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15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497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285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871FE-A061-4096-9B18-75B9D032256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871FE-A061-4096-9B18-75B9D03225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871FE-A061-4096-9B18-75B9D032256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5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659BF4EE-D4E5-4BA7-B721-82856452C3A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C14B0780-5904-45F7-B0CA-C1149AA97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7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06C876E-30C1-4193-8B65-1631BFDFBD8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E3CA55D-AA4C-490C-81DB-F6E0D7268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5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8E6DE9D-5E24-44F2-B1EB-4D7FD2B6980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948ED99-D608-45BB-8B2E-E2A3DB505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1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86" indent="0" algn="ctr">
              <a:buNone/>
              <a:defRPr sz="2000"/>
            </a:lvl2pPr>
            <a:lvl3pPr marL="913572" indent="0" algn="ctr">
              <a:buNone/>
              <a:defRPr sz="1800"/>
            </a:lvl3pPr>
            <a:lvl4pPr marL="1370357" indent="0" algn="ctr">
              <a:buNone/>
              <a:defRPr sz="1600"/>
            </a:lvl4pPr>
            <a:lvl5pPr marL="1827142" indent="0" algn="ctr">
              <a:buNone/>
              <a:defRPr sz="1600"/>
            </a:lvl5pPr>
            <a:lvl6pPr marL="2283928" indent="0" algn="ctr">
              <a:buNone/>
              <a:defRPr sz="1600"/>
            </a:lvl6pPr>
            <a:lvl7pPr marL="2740715" indent="0" algn="ctr">
              <a:buNone/>
              <a:defRPr sz="1600"/>
            </a:lvl7pPr>
            <a:lvl8pPr marL="3197497" indent="0" algn="ctr">
              <a:buNone/>
              <a:defRPr sz="1600"/>
            </a:lvl8pPr>
            <a:lvl9pPr marL="365428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38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10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3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1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84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38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7" indent="0">
              <a:buNone/>
              <a:defRPr sz="1600" b="1"/>
            </a:lvl4pPr>
            <a:lvl5pPr marL="1827142" indent="0">
              <a:buNone/>
              <a:defRPr sz="1600" b="1"/>
            </a:lvl5pPr>
            <a:lvl6pPr marL="2283928" indent="0">
              <a:buNone/>
              <a:defRPr sz="1600" b="1"/>
            </a:lvl6pPr>
            <a:lvl7pPr marL="2740715" indent="0">
              <a:buNone/>
              <a:defRPr sz="1600" b="1"/>
            </a:lvl7pPr>
            <a:lvl8pPr marL="3197497" indent="0">
              <a:buNone/>
              <a:defRPr sz="1600" b="1"/>
            </a:lvl8pPr>
            <a:lvl9pPr marL="36542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7" indent="0">
              <a:buNone/>
              <a:defRPr sz="1600" b="1"/>
            </a:lvl4pPr>
            <a:lvl5pPr marL="1827142" indent="0">
              <a:buNone/>
              <a:defRPr sz="1600" b="1"/>
            </a:lvl5pPr>
            <a:lvl6pPr marL="2283928" indent="0">
              <a:buNone/>
              <a:defRPr sz="1600" b="1"/>
            </a:lvl6pPr>
            <a:lvl7pPr marL="2740715" indent="0">
              <a:buNone/>
              <a:defRPr sz="1600" b="1"/>
            </a:lvl7pPr>
            <a:lvl8pPr marL="3197497" indent="0">
              <a:buNone/>
              <a:defRPr sz="1600" b="1"/>
            </a:lvl8pPr>
            <a:lvl9pPr marL="36542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8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32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66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12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6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86" indent="0">
              <a:buNone/>
              <a:defRPr sz="1400"/>
            </a:lvl2pPr>
            <a:lvl3pPr marL="913572" indent="0">
              <a:buNone/>
              <a:defRPr sz="1200"/>
            </a:lvl3pPr>
            <a:lvl4pPr marL="1370357" indent="0">
              <a:buNone/>
              <a:defRPr sz="1000"/>
            </a:lvl4pPr>
            <a:lvl5pPr marL="1827142" indent="0">
              <a:buNone/>
              <a:defRPr sz="1000"/>
            </a:lvl5pPr>
            <a:lvl6pPr marL="2283928" indent="0">
              <a:buNone/>
              <a:defRPr sz="1000"/>
            </a:lvl6pPr>
            <a:lvl7pPr marL="2740715" indent="0">
              <a:buNone/>
              <a:defRPr sz="1000"/>
            </a:lvl7pPr>
            <a:lvl8pPr marL="3197497" indent="0">
              <a:buNone/>
              <a:defRPr sz="1000"/>
            </a:lvl8pPr>
            <a:lvl9pPr marL="365428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7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E02C198D-FB7F-47C8-B142-954270036ED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35E7529-1BD0-4F94-A421-04E04538C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82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98746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86" indent="0">
              <a:buNone/>
              <a:defRPr sz="2800"/>
            </a:lvl2pPr>
            <a:lvl3pPr marL="913572" indent="0">
              <a:buNone/>
              <a:defRPr sz="2400"/>
            </a:lvl3pPr>
            <a:lvl4pPr marL="1370357" indent="0">
              <a:buNone/>
              <a:defRPr sz="2000"/>
            </a:lvl4pPr>
            <a:lvl5pPr marL="1827142" indent="0">
              <a:buNone/>
              <a:defRPr sz="2000"/>
            </a:lvl5pPr>
            <a:lvl6pPr marL="2283928" indent="0">
              <a:buNone/>
              <a:defRPr sz="2000"/>
            </a:lvl6pPr>
            <a:lvl7pPr marL="2740715" indent="0">
              <a:buNone/>
              <a:defRPr sz="2000"/>
            </a:lvl7pPr>
            <a:lvl8pPr marL="3197497" indent="0">
              <a:buNone/>
              <a:defRPr sz="2000"/>
            </a:lvl8pPr>
            <a:lvl9pPr marL="365428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86" indent="0">
              <a:buNone/>
              <a:defRPr sz="1400"/>
            </a:lvl2pPr>
            <a:lvl3pPr marL="913572" indent="0">
              <a:buNone/>
              <a:defRPr sz="1200"/>
            </a:lvl3pPr>
            <a:lvl4pPr marL="1370357" indent="0">
              <a:buNone/>
              <a:defRPr sz="1000"/>
            </a:lvl4pPr>
            <a:lvl5pPr marL="1827142" indent="0">
              <a:buNone/>
              <a:defRPr sz="1000"/>
            </a:lvl5pPr>
            <a:lvl6pPr marL="2283928" indent="0">
              <a:buNone/>
              <a:defRPr sz="1000"/>
            </a:lvl6pPr>
            <a:lvl7pPr marL="2740715" indent="0">
              <a:buNone/>
              <a:defRPr sz="1000"/>
            </a:lvl7pPr>
            <a:lvl8pPr marL="3197497" indent="0">
              <a:buNone/>
              <a:defRPr sz="1000"/>
            </a:lvl8pPr>
            <a:lvl9pPr marL="365428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0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2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38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86" indent="0" algn="ctr">
              <a:buNone/>
              <a:defRPr sz="2000"/>
            </a:lvl2pPr>
            <a:lvl3pPr marL="913572" indent="0" algn="ctr">
              <a:buNone/>
              <a:defRPr sz="1800"/>
            </a:lvl3pPr>
            <a:lvl4pPr marL="1370357" indent="0" algn="ctr">
              <a:buNone/>
              <a:defRPr sz="1600"/>
            </a:lvl4pPr>
            <a:lvl5pPr marL="1827142" indent="0" algn="ctr">
              <a:buNone/>
              <a:defRPr sz="1600"/>
            </a:lvl5pPr>
            <a:lvl6pPr marL="2283928" indent="0" algn="ctr">
              <a:buNone/>
              <a:defRPr sz="1600"/>
            </a:lvl6pPr>
            <a:lvl7pPr marL="2740715" indent="0" algn="ctr">
              <a:buNone/>
              <a:defRPr sz="1600"/>
            </a:lvl7pPr>
            <a:lvl8pPr marL="3197497" indent="0" algn="ctr">
              <a:buNone/>
              <a:defRPr sz="1600"/>
            </a:lvl8pPr>
            <a:lvl9pPr marL="365428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55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26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3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1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37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01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7" indent="0">
              <a:buNone/>
              <a:defRPr sz="1600" b="1"/>
            </a:lvl4pPr>
            <a:lvl5pPr marL="1827142" indent="0">
              <a:buNone/>
              <a:defRPr sz="1600" b="1"/>
            </a:lvl5pPr>
            <a:lvl6pPr marL="2283928" indent="0">
              <a:buNone/>
              <a:defRPr sz="1600" b="1"/>
            </a:lvl6pPr>
            <a:lvl7pPr marL="2740715" indent="0">
              <a:buNone/>
              <a:defRPr sz="1600" b="1"/>
            </a:lvl7pPr>
            <a:lvl8pPr marL="3197497" indent="0">
              <a:buNone/>
              <a:defRPr sz="1600" b="1"/>
            </a:lvl8pPr>
            <a:lvl9pPr marL="36542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7" indent="0">
              <a:buNone/>
              <a:defRPr sz="1600" b="1"/>
            </a:lvl4pPr>
            <a:lvl5pPr marL="1827142" indent="0">
              <a:buNone/>
              <a:defRPr sz="1600" b="1"/>
            </a:lvl5pPr>
            <a:lvl6pPr marL="2283928" indent="0">
              <a:buNone/>
              <a:defRPr sz="1600" b="1"/>
            </a:lvl6pPr>
            <a:lvl7pPr marL="2740715" indent="0">
              <a:buNone/>
              <a:defRPr sz="1600" b="1"/>
            </a:lvl7pPr>
            <a:lvl8pPr marL="3197497" indent="0">
              <a:buNone/>
              <a:defRPr sz="1600" b="1"/>
            </a:lvl8pPr>
            <a:lvl9pPr marL="36542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8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40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29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3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724BB63-FFF5-4277-916C-4CC7C3B228B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06DE1B0-EA99-4124-9263-5D3187C63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7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86" indent="0">
              <a:buNone/>
              <a:defRPr sz="1400"/>
            </a:lvl2pPr>
            <a:lvl3pPr marL="913572" indent="0">
              <a:buNone/>
              <a:defRPr sz="1200"/>
            </a:lvl3pPr>
            <a:lvl4pPr marL="1370357" indent="0">
              <a:buNone/>
              <a:defRPr sz="1000"/>
            </a:lvl4pPr>
            <a:lvl5pPr marL="1827142" indent="0">
              <a:buNone/>
              <a:defRPr sz="1000"/>
            </a:lvl5pPr>
            <a:lvl6pPr marL="2283928" indent="0">
              <a:buNone/>
              <a:defRPr sz="1000"/>
            </a:lvl6pPr>
            <a:lvl7pPr marL="2740715" indent="0">
              <a:buNone/>
              <a:defRPr sz="1000"/>
            </a:lvl7pPr>
            <a:lvl8pPr marL="3197497" indent="0">
              <a:buNone/>
              <a:defRPr sz="1000"/>
            </a:lvl8pPr>
            <a:lvl9pPr marL="365428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55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86" indent="0">
              <a:buNone/>
              <a:defRPr sz="2800"/>
            </a:lvl2pPr>
            <a:lvl3pPr marL="913572" indent="0">
              <a:buNone/>
              <a:defRPr sz="2400"/>
            </a:lvl3pPr>
            <a:lvl4pPr marL="1370357" indent="0">
              <a:buNone/>
              <a:defRPr sz="2000"/>
            </a:lvl4pPr>
            <a:lvl5pPr marL="1827142" indent="0">
              <a:buNone/>
              <a:defRPr sz="2000"/>
            </a:lvl5pPr>
            <a:lvl6pPr marL="2283928" indent="0">
              <a:buNone/>
              <a:defRPr sz="2000"/>
            </a:lvl6pPr>
            <a:lvl7pPr marL="2740715" indent="0">
              <a:buNone/>
              <a:defRPr sz="2000"/>
            </a:lvl7pPr>
            <a:lvl8pPr marL="3197497" indent="0">
              <a:buNone/>
              <a:defRPr sz="2000"/>
            </a:lvl8pPr>
            <a:lvl9pPr marL="365428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86" indent="0">
              <a:buNone/>
              <a:defRPr sz="1400"/>
            </a:lvl2pPr>
            <a:lvl3pPr marL="913572" indent="0">
              <a:buNone/>
              <a:defRPr sz="1200"/>
            </a:lvl3pPr>
            <a:lvl4pPr marL="1370357" indent="0">
              <a:buNone/>
              <a:defRPr sz="1000"/>
            </a:lvl4pPr>
            <a:lvl5pPr marL="1827142" indent="0">
              <a:buNone/>
              <a:defRPr sz="1000"/>
            </a:lvl5pPr>
            <a:lvl6pPr marL="2283928" indent="0">
              <a:buNone/>
              <a:defRPr sz="1000"/>
            </a:lvl6pPr>
            <a:lvl7pPr marL="2740715" indent="0">
              <a:buNone/>
              <a:defRPr sz="1000"/>
            </a:lvl7pPr>
            <a:lvl8pPr marL="3197497" indent="0">
              <a:buNone/>
              <a:defRPr sz="1000"/>
            </a:lvl8pPr>
            <a:lvl9pPr marL="365428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12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03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2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40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24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54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91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12925"/>
            <a:ext cx="60960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1812925"/>
            <a:ext cx="60960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08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4" indent="0">
              <a:buNone/>
              <a:defRPr sz="1600" b="1"/>
            </a:lvl5pPr>
            <a:lvl6pPr marL="2285655" indent="0">
              <a:buNone/>
              <a:defRPr sz="1600" b="1"/>
            </a:lvl6pPr>
            <a:lvl7pPr marL="2742785" indent="0">
              <a:buNone/>
              <a:defRPr sz="1600" b="1"/>
            </a:lvl7pPr>
            <a:lvl8pPr marL="3199916" indent="0">
              <a:buNone/>
              <a:defRPr sz="1600" b="1"/>
            </a:lvl8pPr>
            <a:lvl9pPr marL="3657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4" indent="0">
              <a:buNone/>
              <a:defRPr sz="1600" b="1"/>
            </a:lvl5pPr>
            <a:lvl6pPr marL="2285655" indent="0">
              <a:buNone/>
              <a:defRPr sz="1600" b="1"/>
            </a:lvl6pPr>
            <a:lvl7pPr marL="2742785" indent="0">
              <a:buNone/>
              <a:defRPr sz="1600" b="1"/>
            </a:lvl7pPr>
            <a:lvl8pPr marL="3199916" indent="0">
              <a:buNone/>
              <a:defRPr sz="1600" b="1"/>
            </a:lvl8pPr>
            <a:lvl9pPr marL="3657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37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2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466D9BC-3B61-47D2-A547-1BEC05986E2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7410311-B69F-438F-80B7-7D406B29F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827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41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1" indent="0">
              <a:buNone/>
              <a:defRPr sz="1200"/>
            </a:lvl2pPr>
            <a:lvl3pPr marL="914262" indent="0">
              <a:buNone/>
              <a:defRPr sz="1000"/>
            </a:lvl3pPr>
            <a:lvl4pPr marL="1371392" indent="0">
              <a:buNone/>
              <a:defRPr sz="900"/>
            </a:lvl4pPr>
            <a:lvl5pPr marL="1828524" indent="0">
              <a:buNone/>
              <a:defRPr sz="900"/>
            </a:lvl5pPr>
            <a:lvl6pPr marL="2285655" indent="0">
              <a:buNone/>
              <a:defRPr sz="900"/>
            </a:lvl6pPr>
            <a:lvl7pPr marL="2742785" indent="0">
              <a:buNone/>
              <a:defRPr sz="900"/>
            </a:lvl7pPr>
            <a:lvl8pPr marL="3199916" indent="0">
              <a:buNone/>
              <a:defRPr sz="900"/>
            </a:lvl8pPr>
            <a:lvl9pPr marL="3657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2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2" indent="0">
              <a:buNone/>
              <a:defRPr sz="2400"/>
            </a:lvl3pPr>
            <a:lvl4pPr marL="1371392" indent="0">
              <a:buNone/>
              <a:defRPr sz="2000"/>
            </a:lvl4pPr>
            <a:lvl5pPr marL="1828524" indent="0">
              <a:buNone/>
              <a:defRPr sz="2000"/>
            </a:lvl5pPr>
            <a:lvl6pPr marL="2285655" indent="0">
              <a:buNone/>
              <a:defRPr sz="2000"/>
            </a:lvl6pPr>
            <a:lvl7pPr marL="2742785" indent="0">
              <a:buNone/>
              <a:defRPr sz="2000"/>
            </a:lvl7pPr>
            <a:lvl8pPr marL="3199916" indent="0">
              <a:buNone/>
              <a:defRPr sz="2000"/>
            </a:lvl8pPr>
            <a:lvl9pPr marL="365704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1" indent="0">
              <a:buNone/>
              <a:defRPr sz="1200"/>
            </a:lvl2pPr>
            <a:lvl3pPr marL="914262" indent="0">
              <a:buNone/>
              <a:defRPr sz="1000"/>
            </a:lvl3pPr>
            <a:lvl4pPr marL="1371392" indent="0">
              <a:buNone/>
              <a:defRPr sz="900"/>
            </a:lvl4pPr>
            <a:lvl5pPr marL="1828524" indent="0">
              <a:buNone/>
              <a:defRPr sz="900"/>
            </a:lvl5pPr>
            <a:lvl6pPr marL="2285655" indent="0">
              <a:buNone/>
              <a:defRPr sz="900"/>
            </a:lvl6pPr>
            <a:lvl7pPr marL="2742785" indent="0">
              <a:buNone/>
              <a:defRPr sz="900"/>
            </a:lvl7pPr>
            <a:lvl8pPr marL="3199916" indent="0">
              <a:buNone/>
              <a:defRPr sz="900"/>
            </a:lvl8pPr>
            <a:lvl9pPr marL="3657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58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65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11150"/>
            <a:ext cx="3086100" cy="6632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11150"/>
            <a:ext cx="9105900" cy="6632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3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7" indent="0">
              <a:buNone/>
              <a:defRPr sz="1600" b="1"/>
            </a:lvl4pPr>
            <a:lvl5pPr marL="1827142" indent="0">
              <a:buNone/>
              <a:defRPr sz="1600" b="1"/>
            </a:lvl5pPr>
            <a:lvl6pPr marL="2283928" indent="0">
              <a:buNone/>
              <a:defRPr sz="1600" b="1"/>
            </a:lvl6pPr>
            <a:lvl7pPr marL="2740715" indent="0">
              <a:buNone/>
              <a:defRPr sz="1600" b="1"/>
            </a:lvl7pPr>
            <a:lvl8pPr marL="3197497" indent="0">
              <a:buNone/>
              <a:defRPr sz="1600" b="1"/>
            </a:lvl8pPr>
            <a:lvl9pPr marL="36542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7" indent="0">
              <a:buNone/>
              <a:defRPr sz="1600" b="1"/>
            </a:lvl4pPr>
            <a:lvl5pPr marL="1827142" indent="0">
              <a:buNone/>
              <a:defRPr sz="1600" b="1"/>
            </a:lvl5pPr>
            <a:lvl6pPr marL="2283928" indent="0">
              <a:buNone/>
              <a:defRPr sz="1600" b="1"/>
            </a:lvl6pPr>
            <a:lvl7pPr marL="2740715" indent="0">
              <a:buNone/>
              <a:defRPr sz="1600" b="1"/>
            </a:lvl7pPr>
            <a:lvl8pPr marL="3197497" indent="0">
              <a:buNone/>
              <a:defRPr sz="1600" b="1"/>
            </a:lvl8pPr>
            <a:lvl9pPr marL="36542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F9A97D1-8476-4324-A718-61A58115046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9ED849F-737E-48D9-8EC1-8E663B8BD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0F5F660-4139-4470-BC0D-D2CD94FFBA9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3E8AEB5-F98B-4BF2-B50A-3CCC500CC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0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CDBA2A4-E5D0-4DE3-946F-939C834295E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DC6D009-9582-4684-89E7-436A3A34A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67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6" indent="0">
              <a:buNone/>
              <a:defRPr sz="1200"/>
            </a:lvl2pPr>
            <a:lvl3pPr marL="913572" indent="0">
              <a:buNone/>
              <a:defRPr sz="1000"/>
            </a:lvl3pPr>
            <a:lvl4pPr marL="1370357" indent="0">
              <a:buNone/>
              <a:defRPr sz="900"/>
            </a:lvl4pPr>
            <a:lvl5pPr marL="1827142" indent="0">
              <a:buNone/>
              <a:defRPr sz="900"/>
            </a:lvl5pPr>
            <a:lvl6pPr marL="2283928" indent="0">
              <a:buNone/>
              <a:defRPr sz="900"/>
            </a:lvl6pPr>
            <a:lvl7pPr marL="2740715" indent="0">
              <a:buNone/>
              <a:defRPr sz="900"/>
            </a:lvl7pPr>
            <a:lvl8pPr marL="3197497" indent="0">
              <a:buNone/>
              <a:defRPr sz="900"/>
            </a:lvl8pPr>
            <a:lvl9pPr marL="36542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DA574D1-8630-4988-A4A5-1E7E30B2C32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15905A4-A892-4C3A-A4F4-D1369B6AE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4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86" indent="0">
              <a:buNone/>
              <a:defRPr sz="2800"/>
            </a:lvl2pPr>
            <a:lvl3pPr marL="913572" indent="0">
              <a:buNone/>
              <a:defRPr sz="2400"/>
            </a:lvl3pPr>
            <a:lvl4pPr marL="1370357" indent="0">
              <a:buNone/>
              <a:defRPr sz="2000"/>
            </a:lvl4pPr>
            <a:lvl5pPr marL="1827142" indent="0">
              <a:buNone/>
              <a:defRPr sz="2000"/>
            </a:lvl5pPr>
            <a:lvl6pPr marL="2283928" indent="0">
              <a:buNone/>
              <a:defRPr sz="2000"/>
            </a:lvl6pPr>
            <a:lvl7pPr marL="2740715" indent="0">
              <a:buNone/>
              <a:defRPr sz="2000"/>
            </a:lvl7pPr>
            <a:lvl8pPr marL="3197497" indent="0">
              <a:buNone/>
              <a:defRPr sz="2000"/>
            </a:lvl8pPr>
            <a:lvl9pPr marL="365428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6" indent="0">
              <a:buNone/>
              <a:defRPr sz="1200"/>
            </a:lvl2pPr>
            <a:lvl3pPr marL="913572" indent="0">
              <a:buNone/>
              <a:defRPr sz="1000"/>
            </a:lvl3pPr>
            <a:lvl4pPr marL="1370357" indent="0">
              <a:buNone/>
              <a:defRPr sz="900"/>
            </a:lvl4pPr>
            <a:lvl5pPr marL="1827142" indent="0">
              <a:buNone/>
              <a:defRPr sz="900"/>
            </a:lvl5pPr>
            <a:lvl6pPr marL="2283928" indent="0">
              <a:buNone/>
              <a:defRPr sz="900"/>
            </a:lvl6pPr>
            <a:lvl7pPr marL="2740715" indent="0">
              <a:buNone/>
              <a:defRPr sz="900"/>
            </a:lvl7pPr>
            <a:lvl8pPr marL="3197497" indent="0">
              <a:buNone/>
              <a:defRPr sz="900"/>
            </a:lvl8pPr>
            <a:lvl9pPr marL="36542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9A9F3B0-E115-4BEC-964F-B390FFB9AC4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F5A843F-B2E7-4744-9068-8C8BCA50A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1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6" tIns="45678" rIns="91356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1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6" tIns="45678" rIns="91356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fld id="{8647D952-1AF2-447E-90A5-23C7DB600EE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fld id="{90EC6E0F-FE39-4440-A346-1558E1B7F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9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5pPr>
      <a:lvl6pPr marL="4567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6pPr>
      <a:lvl7pPr marL="9135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7pPr>
      <a:lvl8pPr marL="13703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8pPr>
      <a:lvl9pPr marL="18271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9pPr>
    </p:titleStyle>
    <p:bodyStyle>
      <a:lvl1pPr marL="342588" indent="-342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77" indent="-2854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62" indent="-2283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49" indent="-2283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35" indent="-2283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21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06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92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77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28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1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9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8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35"/>
            <a:ext cx="7886700" cy="1325563"/>
          </a:xfrm>
          <a:prstGeom prst="rect">
            <a:avLst/>
          </a:prstGeom>
        </p:spPr>
        <p:txBody>
          <a:bodyPr vert="horz" lIns="91356" tIns="45678" rIns="91356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356" tIns="45678" rIns="91356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8"/>
            <a:ext cx="20574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789AF-F8D8-4EDB-9489-E21162A09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8"/>
            <a:ext cx="30861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8"/>
            <a:ext cx="20574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BF9F7-E35F-4133-81A8-C1CDCA8C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4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35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0" indent="-228390" algn="l" defTabSz="9135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79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62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49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35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21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06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92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77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28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1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9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8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35"/>
            <a:ext cx="7886700" cy="1325563"/>
          </a:xfrm>
          <a:prstGeom prst="rect">
            <a:avLst/>
          </a:prstGeom>
        </p:spPr>
        <p:txBody>
          <a:bodyPr vert="horz" lIns="91356" tIns="45678" rIns="91356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356" tIns="45678" rIns="91356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3E5C1-48E9-4C97-BE8F-C23C32EC4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5997C-14A0-4111-AA21-729E53D09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35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0" indent="-228390" algn="l" defTabSz="9135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79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62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49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35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21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06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92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77" indent="-228390" algn="l" defTabSz="913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28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1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9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8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/>
            <a:fld id="{C70935F2-0182-480B-B969-F14FB9C54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2"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/>
            <a:fld id="{12347E55-078B-4A78-9626-74D35CD642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7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2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8" indent="-285707" algn="l" defTabSz="9142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7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9" indent="-228565" algn="l" defTabSz="9142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9" indent="-228565" algn="l" defTabSz="9142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0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1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2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2" indent="-228565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6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7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9.wav"/><Relationship Id="rId7" Type="http://schemas.openxmlformats.org/officeDocument/2006/relationships/image" Target="../media/image17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0.wav"/><Relationship Id="rId7" Type="http://schemas.openxmlformats.org/officeDocument/2006/relationships/image" Target="../media/image19.pn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1.wav"/><Relationship Id="rId7" Type="http://schemas.openxmlformats.org/officeDocument/2006/relationships/image" Target="../media/image21.jpe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10.png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4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tags" Target="../tags/tag15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64633" y="3651266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1086935" y="669747"/>
            <a:ext cx="3948810" cy="319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304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7129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443685" y="6596"/>
            <a:ext cx="7523628" cy="1163782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এখন</a:t>
            </a:r>
            <a:r>
              <a:rPr lang="en-US" sz="3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দেখব</a:t>
            </a:r>
            <a:r>
              <a:rPr lang="en-US" sz="3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অণুর</a:t>
            </a:r>
            <a:r>
              <a:rPr lang="en-US" sz="3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3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ইলেকট্রন</a:t>
            </a:r>
            <a:r>
              <a:rPr lang="en-US" sz="3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প্রোটনের</a:t>
            </a:r>
            <a:r>
              <a:rPr lang="en-US" sz="3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অবস্থান</a:t>
            </a:r>
            <a:r>
              <a:rPr lang="en-US" sz="3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46752" y="2525501"/>
            <a:ext cx="3668669" cy="1428892"/>
            <a:chOff x="7077249" y="3723100"/>
            <a:chExt cx="4580144" cy="917370"/>
          </a:xfrm>
        </p:grpSpPr>
        <p:sp>
          <p:nvSpPr>
            <p:cNvPr id="3" name="Flowchart: Alternate Process 2"/>
            <p:cNvSpPr/>
            <p:nvPr/>
          </p:nvSpPr>
          <p:spPr>
            <a:xfrm>
              <a:off x="8551122" y="3723100"/>
              <a:ext cx="3106271" cy="917370"/>
            </a:xfrm>
            <a:prstGeom prst="flowChartAlternateProcess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sz="6000" dirty="0">
                  <a:solidFill>
                    <a:prstClr val="white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6000" dirty="0" err="1">
                  <a:solidFill>
                    <a:prstClr val="white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অণু</a:t>
              </a:r>
              <a:r>
                <a:rPr lang="en-US" sz="6000" dirty="0">
                  <a:solidFill>
                    <a:prstClr val="white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6000" dirty="0" err="1">
                  <a:solidFill>
                    <a:prstClr val="white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কণা</a:t>
              </a:r>
              <a:endParaRPr lang="en-US" sz="60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7077249" y="4024721"/>
              <a:ext cx="1380969" cy="3090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970463" y="5518898"/>
            <a:ext cx="7453033" cy="125057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পদার্থের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গুলোতে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প্রোটন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সংখ্যা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সমান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বেশিও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32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3200" dirty="0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311789" y="1705340"/>
            <a:ext cx="3875809" cy="3643745"/>
          </a:xfrm>
          <a:custGeom>
            <a:avLst/>
            <a:gdLst>
              <a:gd name="connsiteX0" fmla="*/ 1122218 w 5167745"/>
              <a:gd name="connsiteY0" fmla="*/ 304800 h 3643745"/>
              <a:gd name="connsiteX1" fmla="*/ 2729345 w 5167745"/>
              <a:gd name="connsiteY1" fmla="*/ 0 h 3643745"/>
              <a:gd name="connsiteX2" fmla="*/ 3893127 w 5167745"/>
              <a:gd name="connsiteY2" fmla="*/ 277091 h 3643745"/>
              <a:gd name="connsiteX3" fmla="*/ 3893127 w 5167745"/>
              <a:gd name="connsiteY3" fmla="*/ 512618 h 3643745"/>
              <a:gd name="connsiteX4" fmla="*/ 4364181 w 5167745"/>
              <a:gd name="connsiteY4" fmla="*/ 1316182 h 3643745"/>
              <a:gd name="connsiteX5" fmla="*/ 4405745 w 5167745"/>
              <a:gd name="connsiteY5" fmla="*/ 1427018 h 3643745"/>
              <a:gd name="connsiteX6" fmla="*/ 4419600 w 5167745"/>
              <a:gd name="connsiteY6" fmla="*/ 1468582 h 3643745"/>
              <a:gd name="connsiteX7" fmla="*/ 4447309 w 5167745"/>
              <a:gd name="connsiteY7" fmla="*/ 1510145 h 3643745"/>
              <a:gd name="connsiteX8" fmla="*/ 4502727 w 5167745"/>
              <a:gd name="connsiteY8" fmla="*/ 1593272 h 3643745"/>
              <a:gd name="connsiteX9" fmla="*/ 5167745 w 5167745"/>
              <a:gd name="connsiteY9" fmla="*/ 2092036 h 3643745"/>
              <a:gd name="connsiteX10" fmla="*/ 4031672 w 5167745"/>
              <a:gd name="connsiteY10" fmla="*/ 3449782 h 3643745"/>
              <a:gd name="connsiteX11" fmla="*/ 2646218 w 5167745"/>
              <a:gd name="connsiteY11" fmla="*/ 3643745 h 3643745"/>
              <a:gd name="connsiteX12" fmla="*/ 1343890 w 5167745"/>
              <a:gd name="connsiteY12" fmla="*/ 3560618 h 3643745"/>
              <a:gd name="connsiteX13" fmla="*/ 0 w 5167745"/>
              <a:gd name="connsiteY13" fmla="*/ 3061854 h 3643745"/>
              <a:gd name="connsiteX14" fmla="*/ 193963 w 5167745"/>
              <a:gd name="connsiteY14" fmla="*/ 2119745 h 3643745"/>
              <a:gd name="connsiteX15" fmla="*/ 304800 w 5167745"/>
              <a:gd name="connsiteY15" fmla="*/ 2064327 h 3643745"/>
              <a:gd name="connsiteX16" fmla="*/ 346363 w 5167745"/>
              <a:gd name="connsiteY16" fmla="*/ 2022763 h 3643745"/>
              <a:gd name="connsiteX17" fmla="*/ 415636 w 5167745"/>
              <a:gd name="connsiteY17" fmla="*/ 1219200 h 3643745"/>
              <a:gd name="connsiteX18" fmla="*/ 512618 w 5167745"/>
              <a:gd name="connsiteY18" fmla="*/ 1039091 h 3643745"/>
              <a:gd name="connsiteX19" fmla="*/ 512618 w 5167745"/>
              <a:gd name="connsiteY19" fmla="*/ 665018 h 3643745"/>
              <a:gd name="connsiteX20" fmla="*/ 581890 w 5167745"/>
              <a:gd name="connsiteY20" fmla="*/ 568036 h 3643745"/>
              <a:gd name="connsiteX21" fmla="*/ 1288472 w 5167745"/>
              <a:gd name="connsiteY21" fmla="*/ 249382 h 3643745"/>
              <a:gd name="connsiteX22" fmla="*/ 1288472 w 5167745"/>
              <a:gd name="connsiteY22" fmla="*/ 249382 h 3643745"/>
              <a:gd name="connsiteX23" fmla="*/ 1288472 w 5167745"/>
              <a:gd name="connsiteY23" fmla="*/ 249382 h 364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67745" h="3643745">
                <a:moveTo>
                  <a:pt x="1122218" y="304800"/>
                </a:moveTo>
                <a:lnTo>
                  <a:pt x="2729345" y="0"/>
                </a:lnTo>
                <a:lnTo>
                  <a:pt x="3893127" y="277091"/>
                </a:lnTo>
                <a:lnTo>
                  <a:pt x="3893127" y="512618"/>
                </a:lnTo>
                <a:lnTo>
                  <a:pt x="4364181" y="1316182"/>
                </a:lnTo>
                <a:cubicBezTo>
                  <a:pt x="4378036" y="1353127"/>
                  <a:pt x="4392260" y="1389936"/>
                  <a:pt x="4405745" y="1427018"/>
                </a:cubicBezTo>
                <a:cubicBezTo>
                  <a:pt x="4410736" y="1440743"/>
                  <a:pt x="4413069" y="1455520"/>
                  <a:pt x="4419600" y="1468582"/>
                </a:cubicBezTo>
                <a:cubicBezTo>
                  <a:pt x="4427047" y="1483475"/>
                  <a:pt x="4439048" y="1495688"/>
                  <a:pt x="4447309" y="1510145"/>
                </a:cubicBezTo>
                <a:cubicBezTo>
                  <a:pt x="4492044" y="1588430"/>
                  <a:pt x="4453341" y="1543886"/>
                  <a:pt x="4502727" y="1593272"/>
                </a:cubicBezTo>
                <a:lnTo>
                  <a:pt x="5167745" y="2092036"/>
                </a:lnTo>
                <a:lnTo>
                  <a:pt x="4031672" y="3449782"/>
                </a:lnTo>
                <a:lnTo>
                  <a:pt x="2646218" y="3643745"/>
                </a:lnTo>
                <a:lnTo>
                  <a:pt x="1343890" y="3560618"/>
                </a:lnTo>
                <a:lnTo>
                  <a:pt x="0" y="3061854"/>
                </a:lnTo>
                <a:lnTo>
                  <a:pt x="193963" y="2119745"/>
                </a:lnTo>
                <a:cubicBezTo>
                  <a:pt x="230909" y="2101272"/>
                  <a:pt x="269951" y="2086503"/>
                  <a:pt x="304800" y="2064327"/>
                </a:cubicBezTo>
                <a:cubicBezTo>
                  <a:pt x="321330" y="2053808"/>
                  <a:pt x="346363" y="2022763"/>
                  <a:pt x="346363" y="2022763"/>
                </a:cubicBezTo>
                <a:lnTo>
                  <a:pt x="415636" y="1219200"/>
                </a:lnTo>
                <a:cubicBezTo>
                  <a:pt x="542682" y="1128453"/>
                  <a:pt x="512618" y="1189654"/>
                  <a:pt x="512618" y="1039091"/>
                </a:cubicBezTo>
                <a:lnTo>
                  <a:pt x="512618" y="665018"/>
                </a:lnTo>
                <a:lnTo>
                  <a:pt x="581890" y="568036"/>
                </a:lnTo>
                <a:lnTo>
                  <a:pt x="1288472" y="249382"/>
                </a:lnTo>
                <a:lnTo>
                  <a:pt x="1288472" y="249382"/>
                </a:lnTo>
                <a:lnTo>
                  <a:pt x="1288472" y="249382"/>
                </a:lnTo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1760544" y="1992291"/>
            <a:ext cx="2936447" cy="3126258"/>
            <a:chOff x="2347359" y="1992291"/>
            <a:chExt cx="3915263" cy="3126258"/>
          </a:xfrm>
        </p:grpSpPr>
        <p:grpSp>
          <p:nvGrpSpPr>
            <p:cNvPr id="101" name="Group 100"/>
            <p:cNvGrpSpPr/>
            <p:nvPr/>
          </p:nvGrpSpPr>
          <p:grpSpPr>
            <a:xfrm>
              <a:off x="2665786" y="2294300"/>
              <a:ext cx="820289" cy="851245"/>
              <a:chOff x="3119718" y="1143000"/>
              <a:chExt cx="1035423" cy="1089212"/>
            </a:xfrm>
          </p:grpSpPr>
          <p:sp>
            <p:nvSpPr>
              <p:cNvPr id="102" name="Oval 101"/>
              <p:cNvSpPr/>
              <p:nvPr/>
            </p:nvSpPr>
            <p:spPr>
              <a:xfrm>
                <a:off x="3119718" y="1210235"/>
                <a:ext cx="1035423" cy="914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3395381" y="1438833"/>
                <a:ext cx="450477" cy="416861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3637429" y="1143000"/>
                <a:ext cx="275665" cy="228598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E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348318" y="1963271"/>
                <a:ext cx="289111" cy="268941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E</a:t>
                </a: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5470009" y="3765596"/>
              <a:ext cx="792613" cy="751366"/>
              <a:chOff x="3119718" y="1143000"/>
              <a:chExt cx="1035423" cy="1089212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3119718" y="1210235"/>
                <a:ext cx="1035423" cy="914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3395381" y="1438833"/>
                <a:ext cx="450477" cy="416861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637429" y="1143000"/>
                <a:ext cx="275665" cy="228598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E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3348318" y="1963271"/>
                <a:ext cx="289111" cy="268941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E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391914" y="1992291"/>
              <a:ext cx="1370605" cy="977270"/>
              <a:chOff x="5752832" y="1860377"/>
              <a:chExt cx="1640241" cy="1403846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5752832" y="1860377"/>
                <a:ext cx="1514901" cy="140384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5974909" y="1992406"/>
                <a:ext cx="1418164" cy="1089212"/>
                <a:chOff x="5951628" y="2009231"/>
                <a:chExt cx="1418164" cy="1089212"/>
              </a:xfrm>
            </p:grpSpPr>
            <p:grpSp>
              <p:nvGrpSpPr>
                <p:cNvPr id="114" name="Group 113"/>
                <p:cNvGrpSpPr/>
                <p:nvPr/>
              </p:nvGrpSpPr>
              <p:grpSpPr>
                <a:xfrm>
                  <a:off x="5951628" y="2009231"/>
                  <a:ext cx="1035423" cy="1089212"/>
                  <a:chOff x="3078774" y="1143000"/>
                  <a:chExt cx="1035423" cy="1089212"/>
                </a:xfrm>
              </p:grpSpPr>
              <p:sp>
                <p:nvSpPr>
                  <p:cNvPr id="116" name="Oval 115"/>
                  <p:cNvSpPr/>
                  <p:nvPr/>
                </p:nvSpPr>
                <p:spPr>
                  <a:xfrm>
                    <a:off x="3078774" y="1237531"/>
                    <a:ext cx="1035423" cy="91440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7" name="Oval 116"/>
                  <p:cNvSpPr/>
                  <p:nvPr/>
                </p:nvSpPr>
                <p:spPr>
                  <a:xfrm>
                    <a:off x="3395381" y="1438833"/>
                    <a:ext cx="450477" cy="416861"/>
                  </a:xfrm>
                  <a:prstGeom prst="ellips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8" name="Oval 117"/>
                  <p:cNvSpPr/>
                  <p:nvPr/>
                </p:nvSpPr>
                <p:spPr>
                  <a:xfrm>
                    <a:off x="3637429" y="1143000"/>
                    <a:ext cx="275665" cy="228598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prstClr val="white"/>
                        </a:solidFill>
                      </a:rPr>
                      <a:t>E</a:t>
                    </a:r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9" name="Oval 118"/>
                  <p:cNvSpPr/>
                  <p:nvPr/>
                </p:nvSpPr>
                <p:spPr>
                  <a:xfrm>
                    <a:off x="3348318" y="1963271"/>
                    <a:ext cx="289111" cy="268941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prstClr val="white"/>
                        </a:solidFill>
                      </a:rPr>
                      <a:t>E</a:t>
                    </a:r>
                  </a:p>
                </p:txBody>
              </p:sp>
            </p:grpSp>
            <p:sp>
              <p:nvSpPr>
                <p:cNvPr id="115" name="Oval 114"/>
                <p:cNvSpPr/>
                <p:nvPr/>
              </p:nvSpPr>
              <p:spPr>
                <a:xfrm>
                  <a:off x="7096836" y="2546810"/>
                  <a:ext cx="272956" cy="26463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prstClr val="white"/>
                      </a:solidFill>
                    </a:rPr>
                    <a:t>E</a:t>
                  </a:r>
                </a:p>
              </p:txBody>
            </p:sp>
          </p:grpSp>
        </p:grpSp>
        <p:grpSp>
          <p:nvGrpSpPr>
            <p:cNvPr id="120" name="Group 119"/>
            <p:cNvGrpSpPr/>
            <p:nvPr/>
          </p:nvGrpSpPr>
          <p:grpSpPr>
            <a:xfrm>
              <a:off x="2706460" y="3943236"/>
              <a:ext cx="1370605" cy="977270"/>
              <a:chOff x="5752832" y="1860377"/>
              <a:chExt cx="1640241" cy="1403846"/>
            </a:xfrm>
          </p:grpSpPr>
          <p:sp>
            <p:nvSpPr>
              <p:cNvPr id="121" name="Oval 120"/>
              <p:cNvSpPr/>
              <p:nvPr/>
            </p:nvSpPr>
            <p:spPr>
              <a:xfrm>
                <a:off x="5752832" y="1860377"/>
                <a:ext cx="1514901" cy="140384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5974909" y="1992406"/>
                <a:ext cx="1418164" cy="1089212"/>
                <a:chOff x="5951628" y="2009231"/>
                <a:chExt cx="1418164" cy="1089212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5951628" y="2009231"/>
                  <a:ext cx="1035423" cy="1089212"/>
                  <a:chOff x="3078774" y="1143000"/>
                  <a:chExt cx="1035423" cy="1089212"/>
                </a:xfrm>
              </p:grpSpPr>
              <p:sp>
                <p:nvSpPr>
                  <p:cNvPr id="125" name="Oval 124"/>
                  <p:cNvSpPr/>
                  <p:nvPr/>
                </p:nvSpPr>
                <p:spPr>
                  <a:xfrm>
                    <a:off x="3078774" y="1237531"/>
                    <a:ext cx="1035423" cy="91440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6" name="Oval 125"/>
                  <p:cNvSpPr/>
                  <p:nvPr/>
                </p:nvSpPr>
                <p:spPr>
                  <a:xfrm>
                    <a:off x="3395381" y="1438833"/>
                    <a:ext cx="450477" cy="416861"/>
                  </a:xfrm>
                  <a:prstGeom prst="ellips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7" name="Oval 126"/>
                  <p:cNvSpPr/>
                  <p:nvPr/>
                </p:nvSpPr>
                <p:spPr>
                  <a:xfrm>
                    <a:off x="3637429" y="1143000"/>
                    <a:ext cx="275665" cy="228598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prstClr val="white"/>
                        </a:solidFill>
                      </a:rPr>
                      <a:t>E</a:t>
                    </a:r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8" name="Oval 127"/>
                  <p:cNvSpPr/>
                  <p:nvPr/>
                </p:nvSpPr>
                <p:spPr>
                  <a:xfrm>
                    <a:off x="3348318" y="1963271"/>
                    <a:ext cx="289111" cy="268941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prstClr val="white"/>
                        </a:solidFill>
                      </a:rPr>
                      <a:t>E</a:t>
                    </a:r>
                  </a:p>
                </p:txBody>
              </p:sp>
            </p:grpSp>
            <p:sp>
              <p:nvSpPr>
                <p:cNvPr id="124" name="Oval 123"/>
                <p:cNvSpPr/>
                <p:nvPr/>
              </p:nvSpPr>
              <p:spPr>
                <a:xfrm>
                  <a:off x="7096836" y="2546810"/>
                  <a:ext cx="272956" cy="26463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prstClr val="white"/>
                      </a:solidFill>
                    </a:rPr>
                    <a:t>E</a:t>
                  </a:r>
                </a:p>
              </p:txBody>
            </p:sp>
          </p:grpSp>
        </p:grpSp>
        <p:grpSp>
          <p:nvGrpSpPr>
            <p:cNvPr id="129" name="Group 128"/>
            <p:cNvGrpSpPr/>
            <p:nvPr/>
          </p:nvGrpSpPr>
          <p:grpSpPr>
            <a:xfrm>
              <a:off x="3682688" y="3131086"/>
              <a:ext cx="1370605" cy="977270"/>
              <a:chOff x="5752832" y="1860377"/>
              <a:chExt cx="1640241" cy="1403846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5752832" y="1860377"/>
                <a:ext cx="1514901" cy="140384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1" name="Group 130"/>
              <p:cNvGrpSpPr/>
              <p:nvPr/>
            </p:nvGrpSpPr>
            <p:grpSpPr>
              <a:xfrm>
                <a:off x="5974909" y="1992406"/>
                <a:ext cx="1418164" cy="1089212"/>
                <a:chOff x="5951628" y="2009231"/>
                <a:chExt cx="1418164" cy="1089212"/>
              </a:xfrm>
            </p:grpSpPr>
            <p:grpSp>
              <p:nvGrpSpPr>
                <p:cNvPr id="132" name="Group 131"/>
                <p:cNvGrpSpPr/>
                <p:nvPr/>
              </p:nvGrpSpPr>
              <p:grpSpPr>
                <a:xfrm>
                  <a:off x="5951628" y="2009231"/>
                  <a:ext cx="1035423" cy="1089212"/>
                  <a:chOff x="3078774" y="1143000"/>
                  <a:chExt cx="1035423" cy="1089212"/>
                </a:xfrm>
              </p:grpSpPr>
              <p:sp>
                <p:nvSpPr>
                  <p:cNvPr id="134" name="Oval 133"/>
                  <p:cNvSpPr/>
                  <p:nvPr/>
                </p:nvSpPr>
                <p:spPr>
                  <a:xfrm>
                    <a:off x="3078774" y="1237531"/>
                    <a:ext cx="1035423" cy="91440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5" name="Oval 134"/>
                  <p:cNvSpPr/>
                  <p:nvPr/>
                </p:nvSpPr>
                <p:spPr>
                  <a:xfrm>
                    <a:off x="3395381" y="1438833"/>
                    <a:ext cx="450477" cy="416861"/>
                  </a:xfrm>
                  <a:prstGeom prst="ellips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6" name="Oval 135"/>
                  <p:cNvSpPr/>
                  <p:nvPr/>
                </p:nvSpPr>
                <p:spPr>
                  <a:xfrm>
                    <a:off x="3637429" y="1143000"/>
                    <a:ext cx="275665" cy="228598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prstClr val="white"/>
                        </a:solidFill>
                      </a:rPr>
                      <a:t>E</a:t>
                    </a:r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7" name="Oval 136"/>
                  <p:cNvSpPr/>
                  <p:nvPr/>
                </p:nvSpPr>
                <p:spPr>
                  <a:xfrm>
                    <a:off x="3348318" y="1963271"/>
                    <a:ext cx="289111" cy="268941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prstClr val="white"/>
                        </a:solidFill>
                      </a:rPr>
                      <a:t>E</a:t>
                    </a:r>
                  </a:p>
                </p:txBody>
              </p:sp>
            </p:grpSp>
            <p:sp>
              <p:nvSpPr>
                <p:cNvPr id="133" name="Oval 132"/>
                <p:cNvSpPr/>
                <p:nvPr/>
              </p:nvSpPr>
              <p:spPr>
                <a:xfrm>
                  <a:off x="7096836" y="2546810"/>
                  <a:ext cx="272956" cy="26463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prstClr val="white"/>
                      </a:solidFill>
                    </a:rPr>
                    <a:t>E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4147322" y="4141279"/>
              <a:ext cx="1370605" cy="977270"/>
              <a:chOff x="5752832" y="1860377"/>
              <a:chExt cx="1640241" cy="1403846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5752832" y="1860377"/>
                <a:ext cx="1514901" cy="140384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0" name="Group 139"/>
              <p:cNvGrpSpPr/>
              <p:nvPr/>
            </p:nvGrpSpPr>
            <p:grpSpPr>
              <a:xfrm>
                <a:off x="5974909" y="1992406"/>
                <a:ext cx="1418164" cy="1089212"/>
                <a:chOff x="5951628" y="2009231"/>
                <a:chExt cx="1418164" cy="1089212"/>
              </a:xfrm>
            </p:grpSpPr>
            <p:grpSp>
              <p:nvGrpSpPr>
                <p:cNvPr id="141" name="Group 140"/>
                <p:cNvGrpSpPr/>
                <p:nvPr/>
              </p:nvGrpSpPr>
              <p:grpSpPr>
                <a:xfrm>
                  <a:off x="5951628" y="2009231"/>
                  <a:ext cx="1035423" cy="1089212"/>
                  <a:chOff x="3078774" y="1143000"/>
                  <a:chExt cx="1035423" cy="1089212"/>
                </a:xfrm>
              </p:grpSpPr>
              <p:sp>
                <p:nvSpPr>
                  <p:cNvPr id="143" name="Oval 142"/>
                  <p:cNvSpPr/>
                  <p:nvPr/>
                </p:nvSpPr>
                <p:spPr>
                  <a:xfrm>
                    <a:off x="3078774" y="1237531"/>
                    <a:ext cx="1035423" cy="91440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>
                  <a:xfrm>
                    <a:off x="3395381" y="1438833"/>
                    <a:ext cx="450477" cy="416861"/>
                  </a:xfrm>
                  <a:prstGeom prst="ellips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5" name="Oval 144"/>
                  <p:cNvSpPr/>
                  <p:nvPr/>
                </p:nvSpPr>
                <p:spPr>
                  <a:xfrm>
                    <a:off x="3637429" y="1143000"/>
                    <a:ext cx="275665" cy="228598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prstClr val="white"/>
                        </a:solidFill>
                      </a:rPr>
                      <a:t>E</a:t>
                    </a:r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3348318" y="1963271"/>
                    <a:ext cx="289111" cy="268941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prstClr val="white"/>
                        </a:solidFill>
                      </a:rPr>
                      <a:t>E</a:t>
                    </a:r>
                  </a:p>
                </p:txBody>
              </p:sp>
            </p:grpSp>
            <p:sp>
              <p:nvSpPr>
                <p:cNvPr id="142" name="Oval 141"/>
                <p:cNvSpPr/>
                <p:nvPr/>
              </p:nvSpPr>
              <p:spPr>
                <a:xfrm>
                  <a:off x="7096836" y="2546810"/>
                  <a:ext cx="272956" cy="26463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prstClr val="white"/>
                      </a:solidFill>
                    </a:rPr>
                    <a:t>E</a:t>
                  </a:r>
                </a:p>
              </p:txBody>
            </p:sp>
          </p:grpSp>
        </p:grpSp>
        <p:grpSp>
          <p:nvGrpSpPr>
            <p:cNvPr id="147" name="Group 146"/>
            <p:cNvGrpSpPr/>
            <p:nvPr/>
          </p:nvGrpSpPr>
          <p:grpSpPr>
            <a:xfrm>
              <a:off x="3517061" y="2193283"/>
              <a:ext cx="865212" cy="692434"/>
              <a:chOff x="2609002" y="2491655"/>
              <a:chExt cx="865212" cy="692434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2609002" y="2491655"/>
                <a:ext cx="865212" cy="6365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873563" y="2631788"/>
                <a:ext cx="376424" cy="29019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2834236" y="2996869"/>
                <a:ext cx="241585" cy="18722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E</a:t>
                </a: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2347359" y="3264297"/>
              <a:ext cx="865212" cy="692434"/>
              <a:chOff x="2609002" y="2491655"/>
              <a:chExt cx="865212" cy="692434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2609002" y="2491655"/>
                <a:ext cx="865212" cy="6365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2873563" y="2631788"/>
                <a:ext cx="376424" cy="29019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834236" y="2996869"/>
                <a:ext cx="241585" cy="18722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E</a:t>
                </a: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5221575" y="3007350"/>
              <a:ext cx="865212" cy="692434"/>
              <a:chOff x="2609002" y="2491655"/>
              <a:chExt cx="865212" cy="692434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2609002" y="2491655"/>
                <a:ext cx="865212" cy="6365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2873563" y="2631788"/>
                <a:ext cx="376424" cy="29019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2834236" y="2996869"/>
                <a:ext cx="241585" cy="18722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E</a:t>
                </a:r>
              </a:p>
            </p:txBody>
          </p:sp>
        </p:grpSp>
      </p:grpSp>
      <p:grpSp>
        <p:nvGrpSpPr>
          <p:cNvPr id="161" name="Group 160"/>
          <p:cNvGrpSpPr/>
          <p:nvPr/>
        </p:nvGrpSpPr>
        <p:grpSpPr>
          <a:xfrm>
            <a:off x="4017458" y="2420458"/>
            <a:ext cx="4288357" cy="2477371"/>
            <a:chOff x="6204100" y="2547240"/>
            <a:chExt cx="5717809" cy="2477371"/>
          </a:xfrm>
        </p:grpSpPr>
        <p:sp>
          <p:nvSpPr>
            <p:cNvPr id="11" name="Rounded Rectangle 10"/>
            <p:cNvSpPr/>
            <p:nvPr/>
          </p:nvSpPr>
          <p:spPr>
            <a:xfrm>
              <a:off x="9969217" y="4182070"/>
              <a:ext cx="1952692" cy="84254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sz="3200" dirty="0" err="1">
                  <a:solidFill>
                    <a:srgbClr val="FFC000">
                      <a:lumMod val="50000"/>
                    </a:srgb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পরমাণু</a:t>
              </a:r>
              <a:r>
                <a:rPr lang="en-US" sz="3200" dirty="0">
                  <a:solidFill>
                    <a:srgbClr val="FFC000">
                      <a:lumMod val="50000"/>
                    </a:srgb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FFC000">
                      <a:lumMod val="50000"/>
                    </a:srgb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কণা</a:t>
              </a:r>
              <a:endParaRPr lang="en-US" sz="3200" dirty="0">
                <a:solidFill>
                  <a:srgbClr val="FFC000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160" name="Elbow Connector 159"/>
            <p:cNvCxnSpPr/>
            <p:nvPr/>
          </p:nvCxnSpPr>
          <p:spPr>
            <a:xfrm rot="16200000" flipH="1">
              <a:off x="7029135" y="1722205"/>
              <a:ext cx="1967732" cy="3617802"/>
            </a:xfrm>
            <a:prstGeom prst="bentConnector4">
              <a:avLst>
                <a:gd name="adj1" fmla="val -11617"/>
                <a:gd name="adj2" fmla="val 52106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147202" y="1992291"/>
            <a:ext cx="2183732" cy="391336"/>
            <a:chOff x="196269" y="1992291"/>
            <a:chExt cx="2911643" cy="391336"/>
          </a:xfrm>
        </p:grpSpPr>
        <p:cxnSp>
          <p:nvCxnSpPr>
            <p:cNvPr id="165" name="Straight Arrow Connector 164"/>
            <p:cNvCxnSpPr>
              <a:stCxn id="104" idx="1"/>
            </p:cNvCxnSpPr>
            <p:nvPr/>
          </p:nvCxnSpPr>
          <p:spPr>
            <a:xfrm flipH="1" flipV="1">
              <a:off x="1406805" y="2212621"/>
              <a:ext cx="1701107" cy="1078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Flowchart: Terminator 165"/>
            <p:cNvSpPr/>
            <p:nvPr/>
          </p:nvSpPr>
          <p:spPr>
            <a:xfrm>
              <a:off x="196269" y="1992291"/>
              <a:ext cx="1552752" cy="391336"/>
            </a:xfrm>
            <a:prstGeom prst="flowChartTerminator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 </a:t>
              </a:r>
              <a:r>
                <a:rPr lang="en-US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ইলেকট্রন</a:t>
              </a:r>
              <a:endPara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212107" y="2525501"/>
            <a:ext cx="2084875" cy="621982"/>
            <a:chOff x="282780" y="2525496"/>
            <a:chExt cx="2779833" cy="621982"/>
          </a:xfrm>
        </p:grpSpPr>
        <p:cxnSp>
          <p:nvCxnSpPr>
            <p:cNvPr id="163" name="Straight Arrow Connector 162"/>
            <p:cNvCxnSpPr/>
            <p:nvPr/>
          </p:nvCxnSpPr>
          <p:spPr>
            <a:xfrm flipH="1">
              <a:off x="1364776" y="2688394"/>
              <a:ext cx="1697837" cy="1010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Flowchart: Terminator 166"/>
            <p:cNvSpPr/>
            <p:nvPr/>
          </p:nvSpPr>
          <p:spPr>
            <a:xfrm>
              <a:off x="282780" y="2525496"/>
              <a:ext cx="1647620" cy="621982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 </a:t>
              </a:r>
              <a:r>
                <a:rPr lang="en-US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নিউক্লিয়াস</a:t>
              </a:r>
              <a:endPara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337804" y="2702050"/>
            <a:ext cx="1927709" cy="1927871"/>
            <a:chOff x="450376" y="2702043"/>
            <a:chExt cx="2570278" cy="1927871"/>
          </a:xfrm>
        </p:grpSpPr>
        <p:cxnSp>
          <p:nvCxnSpPr>
            <p:cNvPr id="171" name="Straight Arrow Connector 170"/>
            <p:cNvCxnSpPr/>
            <p:nvPr/>
          </p:nvCxnSpPr>
          <p:spPr>
            <a:xfrm flipH="1">
              <a:off x="1479176" y="2702043"/>
              <a:ext cx="1541478" cy="8105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ounded Rectangle 172"/>
            <p:cNvSpPr/>
            <p:nvPr/>
          </p:nvSpPr>
          <p:spPr>
            <a:xfrm>
              <a:off x="450376" y="3338644"/>
              <a:ext cx="1298642" cy="129127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4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প্রোটন</a:t>
              </a:r>
              <a:r>
                <a:rPr lang="en-US" sz="24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ও </a:t>
              </a:r>
              <a:r>
                <a:rPr lang="en-US" sz="24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নিউটন</a:t>
              </a:r>
              <a:endPara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369638"/>
      </p:ext>
    </p:extLst>
  </p:cSld>
  <p:clrMapOvr>
    <a:masterClrMapping/>
  </p:clrMapOvr>
  <p:transition spd="slow" advTm="6551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2484564" y="1246043"/>
            <a:ext cx="4409291" cy="4739399"/>
          </a:xfrm>
          <a:custGeom>
            <a:avLst/>
            <a:gdLst>
              <a:gd name="connsiteX0" fmla="*/ 1122218 w 5167745"/>
              <a:gd name="connsiteY0" fmla="*/ 304800 h 3643745"/>
              <a:gd name="connsiteX1" fmla="*/ 2729345 w 5167745"/>
              <a:gd name="connsiteY1" fmla="*/ 0 h 3643745"/>
              <a:gd name="connsiteX2" fmla="*/ 3893127 w 5167745"/>
              <a:gd name="connsiteY2" fmla="*/ 277091 h 3643745"/>
              <a:gd name="connsiteX3" fmla="*/ 3893127 w 5167745"/>
              <a:gd name="connsiteY3" fmla="*/ 512618 h 3643745"/>
              <a:gd name="connsiteX4" fmla="*/ 4364181 w 5167745"/>
              <a:gd name="connsiteY4" fmla="*/ 1316182 h 3643745"/>
              <a:gd name="connsiteX5" fmla="*/ 4405745 w 5167745"/>
              <a:gd name="connsiteY5" fmla="*/ 1427018 h 3643745"/>
              <a:gd name="connsiteX6" fmla="*/ 4419600 w 5167745"/>
              <a:gd name="connsiteY6" fmla="*/ 1468582 h 3643745"/>
              <a:gd name="connsiteX7" fmla="*/ 4447309 w 5167745"/>
              <a:gd name="connsiteY7" fmla="*/ 1510145 h 3643745"/>
              <a:gd name="connsiteX8" fmla="*/ 4502727 w 5167745"/>
              <a:gd name="connsiteY8" fmla="*/ 1593272 h 3643745"/>
              <a:gd name="connsiteX9" fmla="*/ 5167745 w 5167745"/>
              <a:gd name="connsiteY9" fmla="*/ 2092036 h 3643745"/>
              <a:gd name="connsiteX10" fmla="*/ 4031672 w 5167745"/>
              <a:gd name="connsiteY10" fmla="*/ 3449782 h 3643745"/>
              <a:gd name="connsiteX11" fmla="*/ 2646218 w 5167745"/>
              <a:gd name="connsiteY11" fmla="*/ 3643745 h 3643745"/>
              <a:gd name="connsiteX12" fmla="*/ 1343890 w 5167745"/>
              <a:gd name="connsiteY12" fmla="*/ 3560618 h 3643745"/>
              <a:gd name="connsiteX13" fmla="*/ 0 w 5167745"/>
              <a:gd name="connsiteY13" fmla="*/ 3061854 h 3643745"/>
              <a:gd name="connsiteX14" fmla="*/ 193963 w 5167745"/>
              <a:gd name="connsiteY14" fmla="*/ 2119745 h 3643745"/>
              <a:gd name="connsiteX15" fmla="*/ 304800 w 5167745"/>
              <a:gd name="connsiteY15" fmla="*/ 2064327 h 3643745"/>
              <a:gd name="connsiteX16" fmla="*/ 346363 w 5167745"/>
              <a:gd name="connsiteY16" fmla="*/ 2022763 h 3643745"/>
              <a:gd name="connsiteX17" fmla="*/ 415636 w 5167745"/>
              <a:gd name="connsiteY17" fmla="*/ 1219200 h 3643745"/>
              <a:gd name="connsiteX18" fmla="*/ 512618 w 5167745"/>
              <a:gd name="connsiteY18" fmla="*/ 1039091 h 3643745"/>
              <a:gd name="connsiteX19" fmla="*/ 512618 w 5167745"/>
              <a:gd name="connsiteY19" fmla="*/ 665018 h 3643745"/>
              <a:gd name="connsiteX20" fmla="*/ 581890 w 5167745"/>
              <a:gd name="connsiteY20" fmla="*/ 568036 h 3643745"/>
              <a:gd name="connsiteX21" fmla="*/ 1288472 w 5167745"/>
              <a:gd name="connsiteY21" fmla="*/ 249382 h 3643745"/>
              <a:gd name="connsiteX22" fmla="*/ 1288472 w 5167745"/>
              <a:gd name="connsiteY22" fmla="*/ 249382 h 3643745"/>
              <a:gd name="connsiteX23" fmla="*/ 1288472 w 5167745"/>
              <a:gd name="connsiteY23" fmla="*/ 249382 h 364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67745" h="3643745">
                <a:moveTo>
                  <a:pt x="1122218" y="304800"/>
                </a:moveTo>
                <a:lnTo>
                  <a:pt x="2729345" y="0"/>
                </a:lnTo>
                <a:lnTo>
                  <a:pt x="3893127" y="277091"/>
                </a:lnTo>
                <a:lnTo>
                  <a:pt x="3893127" y="512618"/>
                </a:lnTo>
                <a:lnTo>
                  <a:pt x="4364181" y="1316182"/>
                </a:lnTo>
                <a:cubicBezTo>
                  <a:pt x="4378036" y="1353127"/>
                  <a:pt x="4392260" y="1389936"/>
                  <a:pt x="4405745" y="1427018"/>
                </a:cubicBezTo>
                <a:cubicBezTo>
                  <a:pt x="4410736" y="1440743"/>
                  <a:pt x="4413069" y="1455520"/>
                  <a:pt x="4419600" y="1468582"/>
                </a:cubicBezTo>
                <a:cubicBezTo>
                  <a:pt x="4427047" y="1483475"/>
                  <a:pt x="4439048" y="1495688"/>
                  <a:pt x="4447309" y="1510145"/>
                </a:cubicBezTo>
                <a:cubicBezTo>
                  <a:pt x="4492044" y="1588430"/>
                  <a:pt x="4453341" y="1543886"/>
                  <a:pt x="4502727" y="1593272"/>
                </a:cubicBezTo>
                <a:lnTo>
                  <a:pt x="5167745" y="2092036"/>
                </a:lnTo>
                <a:lnTo>
                  <a:pt x="4031672" y="3449782"/>
                </a:lnTo>
                <a:lnTo>
                  <a:pt x="2646218" y="3643745"/>
                </a:lnTo>
                <a:lnTo>
                  <a:pt x="1343890" y="3560618"/>
                </a:lnTo>
                <a:lnTo>
                  <a:pt x="0" y="3061854"/>
                </a:lnTo>
                <a:lnTo>
                  <a:pt x="193963" y="2119745"/>
                </a:lnTo>
                <a:cubicBezTo>
                  <a:pt x="230909" y="2101272"/>
                  <a:pt x="269951" y="2086503"/>
                  <a:pt x="304800" y="2064327"/>
                </a:cubicBezTo>
                <a:cubicBezTo>
                  <a:pt x="321330" y="2053808"/>
                  <a:pt x="346363" y="2022763"/>
                  <a:pt x="346363" y="2022763"/>
                </a:cubicBezTo>
                <a:lnTo>
                  <a:pt x="415636" y="1219200"/>
                </a:lnTo>
                <a:cubicBezTo>
                  <a:pt x="542682" y="1128453"/>
                  <a:pt x="512618" y="1189654"/>
                  <a:pt x="512618" y="1039091"/>
                </a:cubicBezTo>
                <a:lnTo>
                  <a:pt x="512618" y="665018"/>
                </a:lnTo>
                <a:lnTo>
                  <a:pt x="581890" y="568036"/>
                </a:lnTo>
                <a:lnTo>
                  <a:pt x="1288472" y="249382"/>
                </a:lnTo>
                <a:lnTo>
                  <a:pt x="1288472" y="249382"/>
                </a:lnTo>
                <a:lnTo>
                  <a:pt x="1288472" y="249382"/>
                </a:lnTo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248966" y="10"/>
            <a:ext cx="1895034" cy="685799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r>
              <a:rPr lang="en-US" sz="28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স্বাভাবিক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ভাবে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পরমাণুতে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প্রোটন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সংখ্যা</a:t>
            </a:r>
            <a:r>
              <a:rPr lang="bn-IN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সমান 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যখন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পরমাণুতে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প্রোটনের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সংখ্যা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বেশি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তখন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আহিত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3925505" y="2913169"/>
            <a:ext cx="648909" cy="702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123920" y="3119322"/>
            <a:ext cx="282318" cy="290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139181" y="2846454"/>
            <a:ext cx="181189" cy="18722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88" name="Oval 87"/>
          <p:cNvSpPr/>
          <p:nvPr/>
        </p:nvSpPr>
        <p:spPr>
          <a:xfrm>
            <a:off x="3209912" y="4894102"/>
            <a:ext cx="648909" cy="702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3408326" y="5100255"/>
            <a:ext cx="282318" cy="290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423588" y="4827386"/>
            <a:ext cx="181189" cy="18722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06" name="Oval 105"/>
          <p:cNvSpPr/>
          <p:nvPr/>
        </p:nvSpPr>
        <p:spPr>
          <a:xfrm>
            <a:off x="5301443" y="2205401"/>
            <a:ext cx="648909" cy="702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5499858" y="2411554"/>
            <a:ext cx="282318" cy="290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5515115" y="2138686"/>
            <a:ext cx="181189" cy="18722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18" name="Oval 117"/>
          <p:cNvSpPr/>
          <p:nvPr/>
        </p:nvSpPr>
        <p:spPr>
          <a:xfrm>
            <a:off x="3192893" y="3577452"/>
            <a:ext cx="648909" cy="7829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3381228" y="3793241"/>
            <a:ext cx="282318" cy="3569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3361839" y="4198868"/>
            <a:ext cx="181189" cy="2302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21" name="Oval 120"/>
          <p:cNvSpPr/>
          <p:nvPr/>
        </p:nvSpPr>
        <p:spPr>
          <a:xfrm>
            <a:off x="3517371" y="3529226"/>
            <a:ext cx="181189" cy="2302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23" name="Oval 122"/>
          <p:cNvSpPr/>
          <p:nvPr/>
        </p:nvSpPr>
        <p:spPr>
          <a:xfrm>
            <a:off x="5400137" y="3967171"/>
            <a:ext cx="648909" cy="7829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5588466" y="4182932"/>
            <a:ext cx="282318" cy="3569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5569061" y="4588554"/>
            <a:ext cx="181189" cy="2302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26" name="Oval 125"/>
          <p:cNvSpPr/>
          <p:nvPr/>
        </p:nvSpPr>
        <p:spPr>
          <a:xfrm>
            <a:off x="5724603" y="3918916"/>
            <a:ext cx="181189" cy="2302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28" name="Oval 127"/>
          <p:cNvSpPr/>
          <p:nvPr/>
        </p:nvSpPr>
        <p:spPr>
          <a:xfrm>
            <a:off x="4500857" y="1652795"/>
            <a:ext cx="648909" cy="7829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689186" y="1868591"/>
            <a:ext cx="282318" cy="3569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669784" y="2274218"/>
            <a:ext cx="181189" cy="2302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31" name="Oval 130"/>
          <p:cNvSpPr/>
          <p:nvPr/>
        </p:nvSpPr>
        <p:spPr>
          <a:xfrm>
            <a:off x="4825319" y="1604576"/>
            <a:ext cx="181189" cy="2302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33" name="Oval 132"/>
          <p:cNvSpPr/>
          <p:nvPr/>
        </p:nvSpPr>
        <p:spPr>
          <a:xfrm>
            <a:off x="3212092" y="1868595"/>
            <a:ext cx="895286" cy="10445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3351910" y="2069775"/>
            <a:ext cx="581118" cy="6365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3499152" y="2209905"/>
            <a:ext cx="282318" cy="290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3650848" y="2003965"/>
            <a:ext cx="172762" cy="15913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3469680" y="2574986"/>
            <a:ext cx="181189" cy="18722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36" name="Oval 135"/>
          <p:cNvSpPr/>
          <p:nvPr/>
        </p:nvSpPr>
        <p:spPr>
          <a:xfrm>
            <a:off x="3148389" y="2224708"/>
            <a:ext cx="171064" cy="18421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42" name="Oval 141"/>
          <p:cNvSpPr/>
          <p:nvPr/>
        </p:nvSpPr>
        <p:spPr>
          <a:xfrm>
            <a:off x="4027740" y="4117832"/>
            <a:ext cx="949402" cy="9772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4166924" y="4275549"/>
            <a:ext cx="648909" cy="6365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365338" y="4415682"/>
            <a:ext cx="282318" cy="290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517034" y="4209742"/>
            <a:ext cx="172762" cy="15913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335867" y="4780764"/>
            <a:ext cx="181189" cy="18722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45" name="Oval 144"/>
          <p:cNvSpPr/>
          <p:nvPr/>
        </p:nvSpPr>
        <p:spPr>
          <a:xfrm>
            <a:off x="4884630" y="4584008"/>
            <a:ext cx="171064" cy="18421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51" name="Oval 150"/>
          <p:cNvSpPr/>
          <p:nvPr/>
        </p:nvSpPr>
        <p:spPr>
          <a:xfrm>
            <a:off x="4718584" y="2988948"/>
            <a:ext cx="949402" cy="9772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857758" y="3146665"/>
            <a:ext cx="648909" cy="6365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5056180" y="3286798"/>
            <a:ext cx="282318" cy="290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5207874" y="3080858"/>
            <a:ext cx="172762" cy="15913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5026704" y="3651879"/>
            <a:ext cx="181189" cy="18722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54" name="Oval 153"/>
          <p:cNvSpPr/>
          <p:nvPr/>
        </p:nvSpPr>
        <p:spPr>
          <a:xfrm>
            <a:off x="5575472" y="3455098"/>
            <a:ext cx="171064" cy="18421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75014" y="127747"/>
            <a:ext cx="4409291" cy="10039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অণুর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পরমাণুর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গতি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পথ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79515"/>
      </p:ext>
    </p:extLst>
  </p:cSld>
  <p:clrMapOvr>
    <a:masterClrMapping/>
  </p:clrMapOvr>
  <p:transition spd="slow" advTm="3515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0326 -0.01991 L 0.00326 -0.01991 L 0.01107 -0.03773 L 0.02227 -0.04977 L 0.03021 -0.05972 L 0.04362 -0.06157 L 0.05026 -0.06157 L 0.06042 -0.06157 L 0.06042 -0.06157 L 0.07709 -0.05162 L 0.08607 -0.03588 L 0.09063 -0.02592 L 0.09284 -0.01597 L 0.09506 -0.00393 L 0.09623 0.01991 L 0.09623 0.02801 L 0.09063 0.05 L 0.08724 0.05995 L 0.07383 0.07384 L 0.06263 0.0838 L 0.05248 0.08588 L 0.04362 0.08588 L 0.03243 0.08588 L 0.02461 0.07986 L 0.01901 0.07384 L 0.01342 0.06389 L 0.00886 0.05185 L 0.00547 0.03796 L 0.00326 0.02801 L 0.00105 0.00995 L 0 0 Z " pathEditMode="relative" ptsTypes="AAAAAAAAAAAAAAAAAAAAAAAAAAAAAAAA">
                                      <p:cBhvr>
                                        <p:cTn id="10" dur="3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7.40741E-7 L 0.01446 0.01181 L 0.02005 0.0257 L 0.02005 0.0257 L 0.0224 0.05579 L 0.01784 0.07361 L 0.01446 0.07755 L 0.01003 0.08357 L 0.00339 0.08959 L 0.00339 0.08959 L -0.00781 0.09167 L -0.01679 0.09167 L -0.01784 0.09167 " pathEditMode="relative" ptsTypes="AAAAAAAAAAAAA">
                                      <p:cBhvr>
                                        <p:cTn id="12" dur="3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833E-6 -1.11111E-6 L -0.00781 -0.00208 L -0.00898 -0.01018 L -0.01458 -0.01805 L -0.01458 -0.01805 L -0.01901 -0.03403 L -0.02122 -0.04583 L -0.01901 -0.0618 L -0.01901 -0.0618 L -0.01015 -0.07778 L -0.00221 -0.08379 L -0.00221 -0.08379 L 0.0168 -0.08958 L 0.0224 -0.08958 L 0.0224 -0.08958 " pathEditMode="relative" ptsTypes="AAAAAAAAAAAAAAA">
                                      <p:cBhvr>
                                        <p:cTn id="14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1237 0.00787 L 0.02018 0.01574 L 0.02461 0.02963 L 0.02695 0.04768 L 0.02695 0.06365 L 0.02695 0.07546 L 0.02461 0.08148 L 0.01679 0.08958 L 0.01015 0.09745 L 0.01015 0.09745 L -0.00339 0.10949 L -0.01446 0.1074 " pathEditMode="relative" ptsTypes="AAAAAAAAAAAAA">
                                      <p:cBhvr>
                                        <p:cTn id="16" dur="3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1003 -0.00417 L -0.01563 -0.00996 L -0.01563 -0.00996 L -0.02123 -0.02408 L -0.028 -0.03588 L -0.02904 -0.04584 L -0.02904 -0.04584 L -0.03125 -0.06574 L -0.03125 -0.06574 L -0.02682 -0.08773 L -0.02682 -0.08773 L -0.0168 -0.10556 L -0.00781 -0.10949 L -0.00104 -0.11343 L 0.0112 -0.11343 L 0.01575 -0.10556 " pathEditMode="relative" ptsTypes="AAAAAAAAAAAAAAAAA">
                                      <p:cBhvr>
                                        <p:cTn id="18" dur="3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125E-6 7.40741E-6 L 0.01458 0.00186 L 0.02357 0.00788 L 0.03021 0.01575 L 0.03698 0.0338 L 0.03815 0.05973 L 0.03255 0.07755 L 0.02578 0.08542 L 0.01458 0.09561 L 0.00338 0.09561 L 0.00338 0.09561 L -0.01224 0.09561 L -0.0224 0.08149 L -0.0224 0.08149 L -0.02683 0.06366 L -0.02787 0.04977 L -0.02787 0.03774 L -0.02787 0.03774 L -0.02344 0.00996 L -0.01224 0.00394 L 3.125E-6 7.40741E-6 Z " pathEditMode="relative" ptsTypes="AAAAAAAAAAAAAAAAAAAAA">
                                      <p:cBhvr>
                                        <p:cTn id="20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7.40741E-6 L 0.01549 7.40741E-6 L 0.02643 0.00765 L 0.03203 0.01945 L 0.03867 0.03519 L 0.03867 0.0507 L 0.03867 0.0507 L 0.03424 0.07616 L 0.02865 0.08403 L 0.022 0.09399 L 0.01211 0.09584 L -0.00221 0.10186 L -0.01432 0.09399 L -0.02096 0.08403 L -0.02435 0.07246 L -0.0276 0.05857 L -0.02865 0.04098 L -0.02539 0.02547 L -0.02539 0.02547 L -0.01875 0.00765 L -0.01107 7.40741E-6 L 6.25E-7 7.40741E-6 Z " pathEditMode="relative" ptsTypes="AAAAAAAAAAAAAAAAAAAAAA">
                                      <p:cBhvr>
                                        <p:cTn id="22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8.67362E-19 L -0.0056 0.01968 L -0.01002 0.02755 L -0.01771 0.03935 L -0.02539 0.04514 L -0.03424 0.05116 L -0.04739 0.05509 L -0.05521 0.05509 L -0.06393 0.05509 L -0.075 0.04907 L -0.08047 0.04329 L -0.08932 0.03148 L -0.097 0.01181 L -0.097 0.01181 L -0.10026 -0.01366 L -0.10026 -0.0294 L -0.10026 -0.04907 L -0.10026 -0.04907 L -0.08164 -0.06667 L -0.07943 -0.07454 L -0.06289 -0.08819 L -0.04739 -0.08819 L -0.03646 -0.08449 L -0.02435 -0.07847 L -0.01432 -0.0706 L -0.00781 -0.06273 L -0.00781 -0.06273 L 0.00222 -0.0412 L 0.00222 -0.0412 L 0.00222 -0.02361 L -1.25E-6 8.67362E-19 Z " pathEditMode="relative" ptsTypes="AAAAAAAAAAAAAAAAAAAAAAAAAAAAAAA">
                                      <p:cBhvr>
                                        <p:cTn id="24" dur="3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6 3.7037E-7 L 0.01536 0.01366 L 0.01536 0.01366 L 0.02539 0.03912 L 0.02317 0.0588 L 0.01536 0.07639 L 0.01536 0.07639 L -8.33333E-6 0.08426 L -0.01433 0.08819 L -0.02084 0.08819 L -0.01876 0.08426 " pathEditMode="relative" ptsTypes="AAAAAAAAAAA">
                                      <p:cBhvr>
                                        <p:cTn id="26" dur="3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7.5E-6 4.07407E-6 L -0.00561 -0.00208 L -0.01329 -0.00602 L -0.01654 -0.0118 L -0.02097 -0.01968 L -0.02097 -0.01968 L -0.02644 -0.04329 L -0.02436 -0.0588 L -0.01876 -0.07268 L -0.00782 -0.08055 L 0.00872 -0.08819 L 0.01978 -0.08819 L 0.01978 -0.08819 L 0.02096 -0.08819 " pathEditMode="relative" ptsTypes="AAAAAAAAAAAAAA">
                                      <p:cBhvr>
                                        <p:cTn id="28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1315 0.00764 L 0.02318 0.0176 L 0.02643 0.03125 L 0.02643 0.03125 L 0.02643 0.05486 L 0.0276 0.06667 L 0.0276 0.06667 L 0.01979 0.07848 L 0.02318 0.08426 L 0.01653 0.09213 L 0.01653 0.09213 L 0.00221 0.10394 L -0.00443 0.10602 L -0.01979 0.10602 L -0.01211 0.10602 " pathEditMode="relative" ptsTypes="AAAAAAAAAAAAAAAA">
                                      <p:cBhvr>
                                        <p:cTn id="30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04167E-6 -6.2963E-6 L -0.00559 -0.00394 L -0.00989 -0.00996 L -0.01327 -0.01181 L -0.01549 -0.02177 L -0.01874 -0.0257 L -0.01874 -0.0257 L -0.022 -0.0433 L -0.022 -0.05904 L -0.022 -0.07269 L -0.022 -0.07269 L -0.00989 -0.09839 L 0.00222 -0.10626 L 0.01212 -0.10996 L 0.02319 -0.10232 " pathEditMode="relative" ptsTypes="AAAAAAAAAAAAAAA">
                                      <p:cBhvr>
                                        <p:cTn id="32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338 0.01367 L -0.00781 0.02732 L -0.01549 0.03705 L -0.02096 0.04492 L -0.03203 0.05094 L -0.04088 0.05672 L -0.05846 0.05672 L -0.06732 0.05881 L -0.08164 0.047 L -0.08932 0.03705 L -0.097 0.02547 L -0.09922 0.01367 L -0.10143 5.18519E-6 L -0.10247 -0.01573 L -0.10247 -0.02939 L -0.10039 -0.04721 L -0.10039 -0.04721 L -0.08607 -0.06087 L -0.07943 -0.07059 L -0.06732 -0.08031 L -0.05521 -0.08031 L -0.04518 -0.08031 L -0.03528 -0.07846 L -0.01992 -0.07268 L -0.01224 -0.06087 L -0.0056 -0.04513 L -0.0056 -0.04513 L -0.00221 -0.01781 L -2.08333E-6 5.18519E-6 " pathEditMode="relative" ptsTypes="AAAAAAAAAAAAAAAAAAAAAAAAAAAAA">
                                      <p:cBhvr>
                                        <p:cTn id="34" dur="3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0781 0.00393 L 0.00781 0.00393 L 0.01563 0.02176 L 0.01563 0.02176 L 0.01797 0.04953 L 0.01797 0.06157 L 0.01797 0.06157 L 0.00899 0.07361 L 0.00221 0.07546 L 0.00221 0.07546 L -0.01458 0.08958 L -0.02005 0.08356 " pathEditMode="relative" ptsTypes="AAAAAAAAAAAAA">
                                      <p:cBhvr>
                                        <p:cTn id="36" dur="3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16667E-6 -3.7037E-6 L -0.00781 -0.00208 L -0.01341 -0.00995 L -0.01341 -0.00995 L -0.02122 -0.02407 L -0.02565 -0.03194 L -0.02565 -0.04977 L -0.02565 -0.06759 L -0.01223 -0.08171 L -0.00117 -0.08565 L 0.01459 -0.09143 L 0.01797 -0.09143 " pathEditMode="relative" ptsTypes="AAAAAAAAAAAA">
                                      <p:cBhvr>
                                        <p:cTn id="38" dur="3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1003 0.00996 L 0.01003 0.00996 L 0.02122 0.03171 L 0.02122 0.04375 L 0.0224 0.06366 L 0.01563 0.08542 L 0.0112 0.09537 L 0.00221 0.10139 L -0.00794 0.10949 L -0.01901 0.10949 " pathEditMode="relative" ptsTypes="AAAAAAAAAAA">
                                      <p:cBhvr>
                                        <p:cTn id="40" dur="3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75E-6 7.40741E-7 L -0.01575 -0.00209 L -0.01796 -0.01412 L -0.02356 -0.02408 L -0.02695 -0.03403 L -0.02799 -0.05185 L -0.02799 -0.05185 L -0.02799 -0.07778 L -0.02578 -0.08982 L -0.01679 -0.09769 L -0.00677 -0.10162 L -3.75E-6 -0.10556 L -3.75E-6 -0.10556 L 0.01797 -0.09977 " pathEditMode="relative" ptsTypes="AAAAAAAAAAAAAA">
                                      <p:cBhvr>
                                        <p:cTn id="42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821 -2.59259E-6 L 0.01706 0.00394 L 0.02383 0.01389 L 0.03047 0.02199 L 0.03165 0.0419 L 0.03282 0.06366 L 0.03282 0.06389 L 0.02487 0.08172 L 0.01602 0.09167 L 0.01602 0.0919 L 0.00261 0.09375 L 0.00261 0.09398 L -0.01419 0.09167 L -0.02421 0.08172 L -0.0276 0.07361 L -0.02877 0.05579 L -0.02877 0.05602 L -0.03203 0.02593 L -0.03203 0.02616 L -0.01757 0.00602 L -0.01757 0.00625 L -0.00299 -0.00185 " pathEditMode="relative" rAng="0" ptsTypes="AAAAAAAAAAAAAAAAAAAAAA">
                                      <p:cBhvr>
                                        <p:cTn id="44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12" grpId="0" animBg="1"/>
      <p:bldP spid="100" grpId="0" animBg="1"/>
      <p:bldP spid="108" grpId="0" animBg="1"/>
      <p:bldP spid="120" grpId="0" animBg="1"/>
      <p:bldP spid="121" grpId="0" animBg="1"/>
      <p:bldP spid="125" grpId="0" animBg="1"/>
      <p:bldP spid="126" grpId="0" animBg="1"/>
      <p:bldP spid="130" grpId="0" animBg="1"/>
      <p:bldP spid="131" grpId="0" animBg="1"/>
      <p:bldP spid="139" grpId="0" animBg="1"/>
      <p:bldP spid="140" grpId="0" animBg="1"/>
      <p:bldP spid="136" grpId="0" animBg="1"/>
      <p:bldP spid="148" grpId="0" animBg="1"/>
      <p:bldP spid="149" grpId="0" animBg="1"/>
      <p:bldP spid="145" grpId="0" animBg="1"/>
      <p:bldP spid="157" grpId="0" animBg="1"/>
      <p:bldP spid="158" grpId="0" animBg="1"/>
      <p:bldP spid="1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ilk-Garments.ps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428" y="3130568"/>
            <a:ext cx="4329914" cy="288923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rot="5400000">
            <a:off x="1295400" y="1371618"/>
            <a:ext cx="2743200" cy="1588"/>
          </a:xfrm>
          <a:prstGeom prst="line">
            <a:avLst/>
          </a:prstGeom>
          <a:ln w="7620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-228600" y="2743200"/>
            <a:ext cx="9676606" cy="5602"/>
          </a:xfrm>
          <a:prstGeom prst="line">
            <a:avLst/>
          </a:prstGeom>
          <a:ln w="7620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3275806" y="1370824"/>
            <a:ext cx="2743200" cy="1588"/>
          </a:xfrm>
          <a:prstGeom prst="line">
            <a:avLst/>
          </a:prstGeom>
          <a:ln w="7620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28600" y="762009"/>
            <a:ext cx="2274382" cy="2032575"/>
            <a:chOff x="228600" y="762000"/>
            <a:chExt cx="2274382" cy="2032575"/>
          </a:xfrm>
        </p:grpSpPr>
        <p:pic>
          <p:nvPicPr>
            <p:cNvPr id="2" name="Picture 1" descr="Silk-Garments.ps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00" y="762000"/>
              <a:ext cx="2274382" cy="151763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57200" y="2209800"/>
              <a:ext cx="1596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NikoshBAN" pitchFamily="2" charset="0"/>
                  <a:cs typeface="NikoshBAN" pitchFamily="2" charset="0"/>
                </a:rPr>
                <a:t>সিল্ক</a:t>
              </a:r>
              <a:r>
                <a:rPr lang="en-US" sz="32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200" dirty="0" err="1">
                  <a:latin typeface="NikoshBAN" pitchFamily="2" charset="0"/>
                  <a:cs typeface="NikoshBAN" pitchFamily="2" charset="0"/>
                </a:rPr>
                <a:t>কাপড়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62200" y="942474"/>
            <a:ext cx="2486898" cy="1780222"/>
            <a:chOff x="3108390" y="1572308"/>
            <a:chExt cx="2486898" cy="1780222"/>
          </a:xfrm>
        </p:grpSpPr>
        <p:pic>
          <p:nvPicPr>
            <p:cNvPr id="9" name="Picture 8" descr="Glass rod.ps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881510">
              <a:off x="4054377" y="626321"/>
              <a:ext cx="594923" cy="2486898"/>
            </a:xfrm>
            <a:prstGeom prst="rect">
              <a:avLst/>
            </a:prstGeom>
          </p:spPr>
        </p:pic>
        <p:pic>
          <p:nvPicPr>
            <p:cNvPr id="8" name="Picture 7" descr="Hand.ps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127202">
              <a:off x="4527244" y="1989632"/>
              <a:ext cx="668692" cy="1362898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2743204" y="2133642"/>
            <a:ext cx="1175152" cy="584691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কাঁচ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দণ্ড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Frame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027"/>
            </a:avLst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33" descr="Stan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58" y="3048000"/>
            <a:ext cx="1841642" cy="3048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787560" y="2051712"/>
            <a:ext cx="381296" cy="2869262"/>
            <a:chOff x="2819400" y="2374392"/>
            <a:chExt cx="381296" cy="2869262"/>
          </a:xfrm>
        </p:grpSpPr>
        <p:grpSp>
          <p:nvGrpSpPr>
            <p:cNvPr id="39" name="Group 38"/>
            <p:cNvGrpSpPr/>
            <p:nvPr/>
          </p:nvGrpSpPr>
          <p:grpSpPr>
            <a:xfrm>
              <a:off x="2819400" y="3810000"/>
              <a:ext cx="381296" cy="1433654"/>
              <a:chOff x="1787560" y="3443442"/>
              <a:chExt cx="381296" cy="1433654"/>
            </a:xfrm>
          </p:grpSpPr>
          <p:pic>
            <p:nvPicPr>
              <p:cNvPr id="35" name="Picture 34" descr="Sholar ball.pn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87560" y="4495800"/>
                <a:ext cx="381296" cy="381296"/>
              </a:xfrm>
              <a:prstGeom prst="rect">
                <a:avLst/>
              </a:prstGeom>
            </p:spPr>
          </p:pic>
          <p:cxnSp>
            <p:nvCxnSpPr>
              <p:cNvPr id="37" name="Straight Connector 36"/>
              <p:cNvCxnSpPr/>
              <p:nvPr/>
            </p:nvCxnSpPr>
            <p:spPr>
              <a:xfrm rot="5400000">
                <a:off x="1446701" y="3974949"/>
                <a:ext cx="1066006" cy="299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rot="5400000">
              <a:off x="2302106" y="3091402"/>
              <a:ext cx="1435608" cy="1588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rot="5400000">
            <a:off x="2591594" y="4799824"/>
            <a:ext cx="4114800" cy="1588"/>
          </a:xfrm>
          <a:prstGeom prst="line">
            <a:avLst/>
          </a:prstGeom>
          <a:ln w="7620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953004" y="685806"/>
            <a:ext cx="3751178" cy="646246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পরীক্ষা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করি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34003" y="914439"/>
            <a:ext cx="2677166" cy="646246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এখানে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ঘটছে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28157" y="1447806"/>
            <a:ext cx="1891695" cy="646246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ঘটছে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241887" y="4444461"/>
            <a:ext cx="1957137" cy="584775"/>
            <a:chOff x="2338137" y="4495800"/>
            <a:chExt cx="1957137" cy="584775"/>
          </a:xfrm>
        </p:grpSpPr>
        <p:sp>
          <p:nvSpPr>
            <p:cNvPr id="30" name="TextBox 29"/>
            <p:cNvSpPr txBox="1"/>
            <p:nvPr/>
          </p:nvSpPr>
          <p:spPr>
            <a:xfrm>
              <a:off x="2722408" y="4495800"/>
              <a:ext cx="1572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NikoshBAN" pitchFamily="2" charset="0"/>
                  <a:cs typeface="NikoshBAN" pitchFamily="2" charset="0"/>
                </a:rPr>
                <a:t>শোলার</a:t>
              </a:r>
              <a:r>
                <a:rPr lang="en-US" sz="32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200" dirty="0" err="1">
                  <a:latin typeface="NikoshBAN" pitchFamily="2" charset="0"/>
                  <a:cs typeface="NikoshBAN" pitchFamily="2" charset="0"/>
                </a:rPr>
                <a:t>বল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10800000">
              <a:off x="2338137" y="4800600"/>
              <a:ext cx="457200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Glass rod.ps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50502">
            <a:off x="6445538" y="2463479"/>
            <a:ext cx="1833759" cy="389364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081341" y="2173108"/>
            <a:ext cx="3505918" cy="646246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ঘটনাটির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বিশ্লেষণ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6096039" y="2895594"/>
            <a:ext cx="389850" cy="523220"/>
            <a:chOff x="4624137" y="2933854"/>
            <a:chExt cx="389850" cy="523220"/>
          </a:xfrm>
        </p:grpSpPr>
        <p:sp>
          <p:nvSpPr>
            <p:cNvPr id="49" name="Oval 48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629437" y="3505194"/>
            <a:ext cx="389850" cy="523220"/>
            <a:chOff x="4624137" y="2933854"/>
            <a:chExt cx="389850" cy="523220"/>
          </a:xfrm>
        </p:grpSpPr>
        <p:sp>
          <p:nvSpPr>
            <p:cNvPr id="52" name="Oval 51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239039" y="4190994"/>
            <a:ext cx="389850" cy="523220"/>
            <a:chOff x="4624137" y="2933854"/>
            <a:chExt cx="389850" cy="523220"/>
          </a:xfrm>
        </p:grpSpPr>
        <p:sp>
          <p:nvSpPr>
            <p:cNvPr id="55" name="Oval 54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842995" y="4810775"/>
            <a:ext cx="389850" cy="523220"/>
            <a:chOff x="4624137" y="2933854"/>
            <a:chExt cx="389850" cy="523220"/>
          </a:xfrm>
        </p:grpSpPr>
        <p:sp>
          <p:nvSpPr>
            <p:cNvPr id="58" name="Oval 57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367105" y="3087516"/>
            <a:ext cx="338554" cy="646331"/>
            <a:chOff x="2338137" y="3581400"/>
            <a:chExt cx="338554" cy="646331"/>
          </a:xfrm>
        </p:grpSpPr>
        <p:sp>
          <p:nvSpPr>
            <p:cNvPr id="105" name="Oval 104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905776" y="3752870"/>
            <a:ext cx="453970" cy="646331"/>
            <a:chOff x="2257591" y="3600450"/>
            <a:chExt cx="453970" cy="646331"/>
          </a:xfrm>
        </p:grpSpPr>
        <p:sp>
          <p:nvSpPr>
            <p:cNvPr id="108" name="Oval 107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257591" y="360045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-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7510105" y="4382916"/>
            <a:ext cx="338554" cy="646331"/>
            <a:chOff x="2338137" y="3581400"/>
            <a:chExt cx="338554" cy="646331"/>
          </a:xfrm>
        </p:grpSpPr>
        <p:sp>
          <p:nvSpPr>
            <p:cNvPr id="111" name="Oval 110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486413" y="3515380"/>
            <a:ext cx="2447250" cy="2580620"/>
            <a:chOff x="5486400" y="3515380"/>
            <a:chExt cx="2447250" cy="2580620"/>
          </a:xfrm>
        </p:grpSpPr>
        <p:grpSp>
          <p:nvGrpSpPr>
            <p:cNvPr id="79" name="Group 78"/>
            <p:cNvGrpSpPr/>
            <p:nvPr/>
          </p:nvGrpSpPr>
          <p:grpSpPr>
            <a:xfrm>
              <a:off x="6705600" y="4648200"/>
              <a:ext cx="389850" cy="523220"/>
              <a:chOff x="4624137" y="2933854"/>
              <a:chExt cx="389850" cy="523220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4648200" y="3048000"/>
                <a:ext cx="304800" cy="304800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624137" y="2933854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6629400" y="5410200"/>
              <a:ext cx="389850" cy="523220"/>
              <a:chOff x="4624137" y="2933854"/>
              <a:chExt cx="389850" cy="523220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4648200" y="3048000"/>
                <a:ext cx="304800" cy="304800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24137" y="2933854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5486400" y="3515380"/>
              <a:ext cx="2447250" cy="2580620"/>
              <a:chOff x="5486400" y="3429000"/>
              <a:chExt cx="2447250" cy="258062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6019800" y="3972580"/>
                <a:ext cx="389850" cy="523220"/>
                <a:chOff x="4624137" y="2933854"/>
                <a:chExt cx="389850" cy="523220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4648200" y="3048000"/>
                  <a:ext cx="304800" cy="304800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624137" y="2933854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6400800" y="4953000"/>
                <a:ext cx="389850" cy="523220"/>
                <a:chOff x="4624137" y="2933854"/>
                <a:chExt cx="389850" cy="523220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4648200" y="3048000"/>
                  <a:ext cx="304800" cy="304800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4624137" y="2933854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>
                <a:off x="5785556" y="4429780"/>
                <a:ext cx="389850" cy="523220"/>
                <a:chOff x="4624137" y="2933854"/>
                <a:chExt cx="389850" cy="523220"/>
              </a:xfrm>
            </p:grpSpPr>
            <p:sp>
              <p:nvSpPr>
                <p:cNvPr id="77" name="Oval 76"/>
                <p:cNvSpPr/>
                <p:nvPr/>
              </p:nvSpPr>
              <p:spPr>
                <a:xfrm>
                  <a:off x="4648200" y="3048000"/>
                  <a:ext cx="304800" cy="304800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4624137" y="2933854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7543800" y="5486400"/>
                <a:ext cx="389850" cy="523220"/>
                <a:chOff x="4624137" y="2933854"/>
                <a:chExt cx="389850" cy="523220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4648200" y="3048000"/>
                  <a:ext cx="304800" cy="304800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624137" y="2933854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5486400" y="3667780"/>
                <a:ext cx="389850" cy="523220"/>
                <a:chOff x="4624137" y="2933854"/>
                <a:chExt cx="389850" cy="523220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4648200" y="3048000"/>
                  <a:ext cx="304800" cy="304800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4624137" y="2933854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7052846" y="5029200"/>
                <a:ext cx="338554" cy="646331"/>
                <a:chOff x="2338137" y="3581400"/>
                <a:chExt cx="338554" cy="646331"/>
              </a:xfrm>
            </p:grpSpPr>
            <p:sp>
              <p:nvSpPr>
                <p:cNvPr id="92" name="Oval 91"/>
                <p:cNvSpPr/>
                <p:nvPr/>
              </p:nvSpPr>
              <p:spPr>
                <a:xfrm>
                  <a:off x="2362200" y="3810000"/>
                  <a:ext cx="304800" cy="3048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  <a:alpha val="53000"/>
                  </a:scheme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2338137" y="3581400"/>
                  <a:ext cx="33855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latin typeface="Times New Roman" pitchFamily="18" charset="0"/>
                      <a:cs typeface="Times New Roman" pitchFamily="18" charset="0"/>
                    </a:rPr>
                    <a:t>-</a:t>
                  </a:r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6324600" y="4419600"/>
                <a:ext cx="338554" cy="646331"/>
                <a:chOff x="2338137" y="3581400"/>
                <a:chExt cx="338554" cy="646331"/>
              </a:xfrm>
            </p:grpSpPr>
            <p:sp>
              <p:nvSpPr>
                <p:cNvPr id="99" name="Oval 98"/>
                <p:cNvSpPr/>
                <p:nvPr/>
              </p:nvSpPr>
              <p:spPr>
                <a:xfrm>
                  <a:off x="2362200" y="3810000"/>
                  <a:ext cx="304800" cy="3048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  <a:alpha val="53000"/>
                  </a:scheme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338137" y="3581400"/>
                  <a:ext cx="33855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latin typeface="Times New Roman" pitchFamily="18" charset="0"/>
                      <a:cs typeface="Times New Roman" pitchFamily="18" charset="0"/>
                    </a:rPr>
                    <a:t>-</a:t>
                  </a:r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5943600" y="3429000"/>
                <a:ext cx="338554" cy="646331"/>
                <a:chOff x="2338137" y="3581400"/>
                <a:chExt cx="338554" cy="646331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2362200" y="3810000"/>
                  <a:ext cx="304800" cy="3048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  <a:alpha val="53000"/>
                  </a:scheme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2338137" y="3581400"/>
                  <a:ext cx="33855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latin typeface="Times New Roman" pitchFamily="18" charset="0"/>
                      <a:cs typeface="Times New Roman" pitchFamily="18" charset="0"/>
                    </a:rPr>
                    <a:t>-</a:t>
                  </a: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5562600" y="4038600"/>
                <a:ext cx="338554" cy="646331"/>
                <a:chOff x="2338137" y="3581400"/>
                <a:chExt cx="338554" cy="646331"/>
              </a:xfrm>
            </p:grpSpPr>
            <p:sp>
              <p:nvSpPr>
                <p:cNvPr id="114" name="Oval 113"/>
                <p:cNvSpPr/>
                <p:nvPr/>
              </p:nvSpPr>
              <p:spPr>
                <a:xfrm>
                  <a:off x="2362200" y="3810000"/>
                  <a:ext cx="304800" cy="3048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  <a:alpha val="53000"/>
                  </a:scheme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2338137" y="3581400"/>
                  <a:ext cx="33855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latin typeface="Times New Roman" pitchFamily="18" charset="0"/>
                      <a:cs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021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2276 0.0995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2276 0.09953 L -0.28593 0.0217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6 0.09954 C -0.22222 0.11713 -0.21684 0.11806 -0.2033 0.12917 C -0.20035 0.13171 -0.19826 0.13518 -0.19514 0.13796 C -0.1875 0.14398 -0.17899 0.14931 -0.17083 0.15509 C -0.16701 0.15741 -0.16215 0.15741 -0.15868 0.15926 C -0.15417 0.16181 -0.15052 0.16505 -0.14653 0.16782 C -0.13594 0.18356 -0.12639 0.20579 -0.11354 0.21921 C -0.10382 0.25046 -0.10035 0.26412 -0.07292 0.28333 C -0.05382 0.34514 -0.06337 0.41227 -0.04427 0.47153 C -0.05035 0.5287 -0.04861 0.49722 -0.04861 0.5662 " pathEditMode="relative" rAng="0" ptsTypes="fffffffffA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2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34 0.01111 -0.01528 0.02199 -0.02292 0.03333 C -0.02691 0.03912 -0.03212 0.04352 -0.03542 0.05 C -0.0382 0.05556 -0.03959 0.06296 -0.04375 0.06667 C -0.04584 0.06852 -0.04844 0.06944 -0.05 0.07222 C -0.05087 0.07361 -0.05 0.07593 -0.05 0.07778 " pathEditMode="relative" ptsTypes="fffffA">
                                      <p:cBhvr>
                                        <p:cTn id="16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34 0.01111 -0.01528 0.02199 -0.02292 0.03333 C -0.02691 0.03912 -0.03212 0.04352 -0.03542 0.05 C -0.0382 0.05556 -0.03959 0.06296 -0.04375 0.06667 C -0.04584 0.06852 -0.04844 0.06944 -0.05 0.07222 C -0.05087 0.07361 -0.05 0.07593 -0.05 0.07778 " pathEditMode="relative" ptsTypes="fffffA">
                                      <p:cBhvr>
                                        <p:cTn id="16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34 0.01111 -0.01528 0.02199 -0.02292 0.03333 C -0.02691 0.03912 -0.03212 0.04352 -0.03542 0.05 C -0.0382 0.05556 -0.03959 0.06296 -0.04375 0.06667 C -0.04584 0.06852 -0.04844 0.06944 -0.05 0.07222 C -0.05087 0.07361 -0.05 0.07593 -0.05 0.07778 " pathEditMode="relative" ptsTypes="fffffA">
                                      <p:cBhvr>
                                        <p:cTn id="17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8" grpId="0"/>
      <p:bldP spid="28" grpId="1"/>
      <p:bldP spid="45" grpId="0"/>
      <p:bldP spid="45" grpId="1"/>
      <p:bldP spid="46" grpId="0"/>
      <p:bldP spid="47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Green field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523874" y="4800600"/>
            <a:ext cx="4572000" cy="1872914"/>
          </a:xfrm>
          <a:prstGeom prst="rect">
            <a:avLst/>
          </a:prstGeom>
        </p:spPr>
      </p:pic>
      <p:sp>
        <p:nvSpPr>
          <p:cNvPr id="10" name="Frame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027"/>
            </a:avLst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33" descr="Stan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457200"/>
            <a:ext cx="2908442" cy="4813602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 rot="16200000" flipH="1">
            <a:off x="1028700" y="3390900"/>
            <a:ext cx="6858000" cy="76200"/>
          </a:xfrm>
          <a:prstGeom prst="line">
            <a:avLst/>
          </a:prstGeom>
          <a:ln w="7620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 rot="-1140000">
            <a:off x="1952284" y="-1478597"/>
            <a:ext cx="865866" cy="5128743"/>
            <a:chOff x="1952283" y="-1478601"/>
            <a:chExt cx="865866" cy="5128743"/>
          </a:xfrm>
        </p:grpSpPr>
        <p:grpSp>
          <p:nvGrpSpPr>
            <p:cNvPr id="110" name="Group 109"/>
            <p:cNvGrpSpPr/>
            <p:nvPr/>
          </p:nvGrpSpPr>
          <p:grpSpPr>
            <a:xfrm>
              <a:off x="1952283" y="1079802"/>
              <a:ext cx="865866" cy="2570340"/>
              <a:chOff x="1952283" y="1079802"/>
              <a:chExt cx="865866" cy="2570340"/>
            </a:xfrm>
          </p:grpSpPr>
          <p:pic>
            <p:nvPicPr>
              <p:cNvPr id="95" name="Picture 94" descr="Sholar ball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952283" y="2784276"/>
                <a:ext cx="865866" cy="865866"/>
              </a:xfrm>
              <a:prstGeom prst="rect">
                <a:avLst/>
              </a:prstGeom>
            </p:spPr>
          </p:pic>
          <p:cxnSp>
            <p:nvCxnSpPr>
              <p:cNvPr id="96" name="Straight Connector 95"/>
              <p:cNvCxnSpPr/>
              <p:nvPr/>
            </p:nvCxnSpPr>
            <p:spPr>
              <a:xfrm rot="5400000">
                <a:off x="1544059" y="1910785"/>
                <a:ext cx="1699917" cy="3795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6" name="Straight Connector 115"/>
            <p:cNvCxnSpPr/>
            <p:nvPr/>
          </p:nvCxnSpPr>
          <p:spPr>
            <a:xfrm rot="5400000">
              <a:off x="1128811" y="-194663"/>
              <a:ext cx="2569464" cy="1588"/>
            </a:xfrm>
            <a:prstGeom prst="line">
              <a:avLst/>
            </a:prstGeom>
            <a:ln w="762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2915652" y="2071902"/>
            <a:ext cx="1842768" cy="3516981"/>
            <a:chOff x="2910990" y="2047832"/>
            <a:chExt cx="1842768" cy="3516981"/>
          </a:xfrm>
        </p:grpSpPr>
        <p:pic>
          <p:nvPicPr>
            <p:cNvPr id="9" name="Picture 8" descr="Glass rod.ps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9073719">
              <a:off x="2910990" y="2047832"/>
              <a:ext cx="1842768" cy="3516981"/>
            </a:xfrm>
            <a:prstGeom prst="rect">
              <a:avLst/>
            </a:prstGeom>
          </p:spPr>
        </p:pic>
        <p:grpSp>
          <p:nvGrpSpPr>
            <p:cNvPr id="130" name="Group 129"/>
            <p:cNvGrpSpPr/>
            <p:nvPr/>
          </p:nvGrpSpPr>
          <p:grpSpPr>
            <a:xfrm>
              <a:off x="3380874" y="2133600"/>
              <a:ext cx="642513" cy="1722368"/>
              <a:chOff x="3380874" y="2133600"/>
              <a:chExt cx="642513" cy="1722368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3380874" y="2133600"/>
                <a:ext cx="389850" cy="523220"/>
                <a:chOff x="4624137" y="2933854"/>
                <a:chExt cx="389850" cy="523220"/>
              </a:xfrm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4648200" y="3048000"/>
                  <a:ext cx="304800" cy="304800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TextBox 119"/>
                <p:cNvSpPr txBox="1"/>
                <p:nvPr/>
              </p:nvSpPr>
              <p:spPr>
                <a:xfrm>
                  <a:off x="4624137" y="2933854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3475493" y="2538663"/>
                <a:ext cx="389850" cy="523220"/>
                <a:chOff x="4624137" y="2933854"/>
                <a:chExt cx="389850" cy="523220"/>
              </a:xfrm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4648200" y="3048000"/>
                  <a:ext cx="304800" cy="304800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TextBox 122"/>
                <p:cNvSpPr txBox="1"/>
                <p:nvPr/>
              </p:nvSpPr>
              <p:spPr>
                <a:xfrm>
                  <a:off x="4624137" y="2933854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24" name="Group 123"/>
              <p:cNvGrpSpPr/>
              <p:nvPr/>
            </p:nvGrpSpPr>
            <p:grpSpPr>
              <a:xfrm>
                <a:off x="3553326" y="2923674"/>
                <a:ext cx="389850" cy="523220"/>
                <a:chOff x="4624137" y="2933854"/>
                <a:chExt cx="389850" cy="523220"/>
              </a:xfrm>
            </p:grpSpPr>
            <p:sp>
              <p:nvSpPr>
                <p:cNvPr id="125" name="Oval 124"/>
                <p:cNvSpPr/>
                <p:nvPr/>
              </p:nvSpPr>
              <p:spPr>
                <a:xfrm>
                  <a:off x="4648200" y="3048000"/>
                  <a:ext cx="304800" cy="304800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4624137" y="2933854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27" name="Group 126"/>
              <p:cNvGrpSpPr/>
              <p:nvPr/>
            </p:nvGrpSpPr>
            <p:grpSpPr>
              <a:xfrm>
                <a:off x="3633537" y="3332748"/>
                <a:ext cx="389850" cy="523220"/>
                <a:chOff x="4624137" y="2933854"/>
                <a:chExt cx="389850" cy="523220"/>
              </a:xfrm>
            </p:grpSpPr>
            <p:sp>
              <p:nvSpPr>
                <p:cNvPr id="128" name="Oval 127"/>
                <p:cNvSpPr/>
                <p:nvPr/>
              </p:nvSpPr>
              <p:spPr>
                <a:xfrm>
                  <a:off x="4648200" y="3048000"/>
                  <a:ext cx="304800" cy="304800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4624137" y="2933854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+</a:t>
                  </a:r>
                </a:p>
              </p:txBody>
            </p:sp>
          </p:grpSp>
        </p:grpSp>
      </p:grpSp>
      <p:grpSp>
        <p:nvGrpSpPr>
          <p:cNvPr id="153" name="Group 152"/>
          <p:cNvGrpSpPr/>
          <p:nvPr/>
        </p:nvGrpSpPr>
        <p:grpSpPr>
          <a:xfrm>
            <a:off x="2991900" y="2438400"/>
            <a:ext cx="519028" cy="1155668"/>
            <a:chOff x="2991852" y="2438400"/>
            <a:chExt cx="519028" cy="1155668"/>
          </a:xfrm>
        </p:grpSpPr>
        <p:grpSp>
          <p:nvGrpSpPr>
            <p:cNvPr id="132" name="Group 131"/>
            <p:cNvGrpSpPr/>
            <p:nvPr/>
          </p:nvGrpSpPr>
          <p:grpSpPr>
            <a:xfrm>
              <a:off x="3114509" y="2947737"/>
              <a:ext cx="338554" cy="646331"/>
              <a:chOff x="2338137" y="3581400"/>
              <a:chExt cx="338554" cy="646331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2362200" y="3810000"/>
                <a:ext cx="304800" cy="3048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53000"/>
                </a:schemeClr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2338137" y="3581400"/>
                <a:ext cx="3385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3172326" y="2743200"/>
              <a:ext cx="338554" cy="646331"/>
              <a:chOff x="2338137" y="3581400"/>
              <a:chExt cx="338554" cy="646331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2362200" y="3810000"/>
                <a:ext cx="304800" cy="3048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53000"/>
                </a:schemeClr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2338137" y="3581400"/>
                <a:ext cx="3385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3096126" y="2590800"/>
              <a:ext cx="338554" cy="646331"/>
              <a:chOff x="2338137" y="3581400"/>
              <a:chExt cx="338554" cy="646331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2362200" y="3810000"/>
                <a:ext cx="304800" cy="3048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53000"/>
                </a:schemeClr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2338137" y="3581400"/>
                <a:ext cx="3385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2991852" y="2438400"/>
              <a:ext cx="338554" cy="646331"/>
              <a:chOff x="2338137" y="3581400"/>
              <a:chExt cx="338554" cy="646331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2362200" y="3810000"/>
                <a:ext cx="304800" cy="3048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53000"/>
                </a:schemeClr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338137" y="3581400"/>
                <a:ext cx="3385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</p:grpSp>
      <p:grpSp>
        <p:nvGrpSpPr>
          <p:cNvPr id="154" name="Group 153"/>
          <p:cNvGrpSpPr/>
          <p:nvPr/>
        </p:nvGrpSpPr>
        <p:grpSpPr>
          <a:xfrm>
            <a:off x="2566751" y="2719140"/>
            <a:ext cx="484469" cy="932294"/>
            <a:chOff x="2590800" y="2743200"/>
            <a:chExt cx="484469" cy="932294"/>
          </a:xfrm>
        </p:grpSpPr>
        <p:grpSp>
          <p:nvGrpSpPr>
            <p:cNvPr id="144" name="Group 143"/>
            <p:cNvGrpSpPr/>
            <p:nvPr/>
          </p:nvGrpSpPr>
          <p:grpSpPr>
            <a:xfrm>
              <a:off x="2685419" y="3152274"/>
              <a:ext cx="389850" cy="523220"/>
              <a:chOff x="4624137" y="2933854"/>
              <a:chExt cx="389850" cy="523220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4648200" y="3048000"/>
                <a:ext cx="304800" cy="304800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4624137" y="2933854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2590800" y="2971800"/>
              <a:ext cx="389850" cy="523220"/>
              <a:chOff x="4624137" y="2933854"/>
              <a:chExt cx="389850" cy="523220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4648200" y="3048000"/>
                <a:ext cx="304800" cy="304800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4624137" y="2933854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2590800" y="2743200"/>
              <a:ext cx="389850" cy="523220"/>
              <a:chOff x="4624137" y="2933854"/>
              <a:chExt cx="389850" cy="523220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4648200" y="3048000"/>
                <a:ext cx="304800" cy="304800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4624137" y="2933854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</p:grpSp>
      </p:grpSp>
      <p:sp>
        <p:nvSpPr>
          <p:cNvPr id="57" name="Cube 56"/>
          <p:cNvSpPr/>
          <p:nvPr/>
        </p:nvSpPr>
        <p:spPr>
          <a:xfrm>
            <a:off x="5562600" y="1219200"/>
            <a:ext cx="2895600" cy="533400"/>
          </a:xfrm>
          <a:prstGeom prst="cub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8001057" y="1143048"/>
            <a:ext cx="338554" cy="646331"/>
            <a:chOff x="2338137" y="3581400"/>
            <a:chExt cx="338554" cy="646331"/>
          </a:xfrm>
        </p:grpSpPr>
        <p:sp>
          <p:nvSpPr>
            <p:cNvPr id="59" name="Oval 58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644099" y="1257448"/>
            <a:ext cx="389850" cy="523220"/>
            <a:chOff x="4624137" y="2933854"/>
            <a:chExt cx="389850" cy="523220"/>
          </a:xfrm>
        </p:grpSpPr>
        <p:sp>
          <p:nvSpPr>
            <p:cNvPr id="62" name="Oval 61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315257" y="1139037"/>
            <a:ext cx="338554" cy="646331"/>
            <a:chOff x="2338137" y="3581400"/>
            <a:chExt cx="338554" cy="646331"/>
          </a:xfrm>
        </p:grpSpPr>
        <p:sp>
          <p:nvSpPr>
            <p:cNvPr id="65" name="Oval 64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629459" y="1143048"/>
            <a:ext cx="338554" cy="646331"/>
            <a:chOff x="2338137" y="3581400"/>
            <a:chExt cx="338554" cy="646331"/>
          </a:xfrm>
        </p:grpSpPr>
        <p:sp>
          <p:nvSpPr>
            <p:cNvPr id="68" name="Oval 67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943659" y="1143048"/>
            <a:ext cx="338554" cy="646331"/>
            <a:chOff x="2338137" y="3581400"/>
            <a:chExt cx="338554" cy="646331"/>
          </a:xfrm>
        </p:grpSpPr>
        <p:sp>
          <p:nvSpPr>
            <p:cNvPr id="71" name="Oval 70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82365" y="1295394"/>
            <a:ext cx="389850" cy="523220"/>
            <a:chOff x="4624137" y="2933854"/>
            <a:chExt cx="389850" cy="523220"/>
          </a:xfrm>
        </p:grpSpPr>
        <p:sp>
          <p:nvSpPr>
            <p:cNvPr id="74" name="Oval 73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272501" y="1271331"/>
            <a:ext cx="389850" cy="523220"/>
            <a:chOff x="4624137" y="2933854"/>
            <a:chExt cx="389850" cy="523220"/>
          </a:xfrm>
        </p:grpSpPr>
        <p:sp>
          <p:nvSpPr>
            <p:cNvPr id="77" name="Oval 76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cxnSp>
        <p:nvCxnSpPr>
          <p:cNvPr id="83" name="Straight Connector 82"/>
          <p:cNvCxnSpPr/>
          <p:nvPr/>
        </p:nvCxnSpPr>
        <p:spPr>
          <a:xfrm rot="5400000">
            <a:off x="6172200" y="3581400"/>
            <a:ext cx="3657600" cy="158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7814903" y="5029248"/>
            <a:ext cx="338554" cy="646331"/>
            <a:chOff x="2338137" y="3581400"/>
            <a:chExt cx="338554" cy="646331"/>
          </a:xfrm>
        </p:grpSpPr>
        <p:sp>
          <p:nvSpPr>
            <p:cNvPr id="85" name="Oval 84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848659" y="4876848"/>
            <a:ext cx="338554" cy="646331"/>
            <a:chOff x="2338137" y="3581400"/>
            <a:chExt cx="338554" cy="646331"/>
          </a:xfrm>
        </p:grpSpPr>
        <p:sp>
          <p:nvSpPr>
            <p:cNvPr id="88" name="Oval 87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4495822" y="589004"/>
            <a:ext cx="4434058" cy="553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356" tIns="45678" rIns="91356" bIns="45678" rtlCol="0">
            <a:spAutoFit/>
          </a:bodyPr>
          <a:lstStyle/>
          <a:p>
            <a:r>
              <a:rPr lang="en-US" sz="3000" dirty="0" err="1">
                <a:latin typeface="NikoshBAN" pitchFamily="2" charset="0"/>
                <a:cs typeface="NikoshBAN" pitchFamily="2" charset="0"/>
              </a:rPr>
              <a:t>বস্তুটি</a:t>
            </a:r>
            <a:r>
              <a:rPr lang="en-US" sz="3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>
                <a:latin typeface="NikoshBAN" pitchFamily="2" charset="0"/>
                <a:cs typeface="NikoshBAN" pitchFamily="2" charset="0"/>
              </a:rPr>
              <a:t>ঋণাত্মক</a:t>
            </a:r>
            <a:r>
              <a:rPr lang="en-US" sz="3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>
                <a:latin typeface="NikoshBAN" pitchFamily="2" charset="0"/>
                <a:cs typeface="NikoshBAN" pitchFamily="2" charset="0"/>
              </a:rPr>
              <a:t>আধানে</a:t>
            </a:r>
            <a:r>
              <a:rPr lang="en-US" sz="3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>
                <a:latin typeface="NikoshBAN" pitchFamily="2" charset="0"/>
                <a:cs typeface="NikoshBAN" pitchFamily="2" charset="0"/>
              </a:rPr>
              <a:t>আহিত</a:t>
            </a:r>
            <a:r>
              <a:rPr lang="en-US" sz="3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>
                <a:latin typeface="NikoshBAN" pitchFamily="2" charset="0"/>
                <a:cs typeface="NikoshBAN" pitchFamily="2" charset="0"/>
              </a:rPr>
              <a:t>হয়েছে</a:t>
            </a:r>
            <a:endParaRPr lang="en-US" sz="3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06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1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8.14815E-6 L -1.94444E-6 -0.19999 " pathEditMode="relative" ptsTypes="AA">
                                      <p:cBhvr>
                                        <p:cTn id="2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2 L -0.05295 -0.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3 -0.19189 L 0.10851 -0.1918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5.55112E-17 L -0.0434 5.55112E-1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0.07673 0.002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-0.0934 -2.22222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13 0.00416 L -0.14253 0.006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C 0.01198 -0.19097 0.01944 -0.3 3.61111E-6 -0.56111 C -0.00018 -0.56412 -0.03386 -0.56389 -0.04584 -0.56389 " pathEditMode="relative" ptsTypes="ffA">
                                      <p:cBhvr>
                                        <p:cTn id="9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6.2963E-6 L -3.88889E-6 -0.53333 " pathEditMode="relative" ptsTypes="AA">
                                      <p:cBhvr>
                                        <p:cTn id="10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71 -0.19189 L -0.05295 -0.1918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" grpId="0" animBg="1"/>
      <p:bldP spid="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Silk-Garments.ps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762001"/>
            <a:ext cx="3043432" cy="2030796"/>
          </a:xfrm>
          <a:prstGeom prst="rect">
            <a:avLst/>
          </a:prstGeom>
        </p:spPr>
      </p:pic>
      <p:pic>
        <p:nvPicPr>
          <p:cNvPr id="56" name="Picture 55" descr="Green field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4523874" y="4800600"/>
            <a:ext cx="4572000" cy="1872914"/>
          </a:xfrm>
          <a:prstGeom prst="rect">
            <a:avLst/>
          </a:prstGeom>
        </p:spPr>
      </p:pic>
      <p:sp>
        <p:nvSpPr>
          <p:cNvPr id="10" name="Frame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027"/>
            </a:avLst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rot="16200000" flipH="1">
            <a:off x="1028700" y="3390900"/>
            <a:ext cx="6858000" cy="76200"/>
          </a:xfrm>
          <a:prstGeom prst="line">
            <a:avLst/>
          </a:prstGeom>
          <a:ln w="7620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be 56"/>
          <p:cNvSpPr/>
          <p:nvPr/>
        </p:nvSpPr>
        <p:spPr>
          <a:xfrm>
            <a:off x="5562600" y="1219200"/>
            <a:ext cx="2895600" cy="533400"/>
          </a:xfrm>
          <a:prstGeom prst="cub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/>
          </a:p>
        </p:txBody>
      </p:sp>
      <p:grpSp>
        <p:nvGrpSpPr>
          <p:cNvPr id="21" name="Group 57"/>
          <p:cNvGrpSpPr/>
          <p:nvPr/>
        </p:nvGrpSpPr>
        <p:grpSpPr>
          <a:xfrm>
            <a:off x="7701505" y="1174580"/>
            <a:ext cx="338554" cy="646331"/>
            <a:chOff x="2338137" y="3581400"/>
            <a:chExt cx="338554" cy="646331"/>
          </a:xfrm>
        </p:grpSpPr>
        <p:sp>
          <p:nvSpPr>
            <p:cNvPr id="59" name="Oval 58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22" name="Group 60"/>
          <p:cNvGrpSpPr/>
          <p:nvPr/>
        </p:nvGrpSpPr>
        <p:grpSpPr>
          <a:xfrm>
            <a:off x="7344547" y="1273220"/>
            <a:ext cx="389850" cy="523220"/>
            <a:chOff x="4624137" y="2933854"/>
            <a:chExt cx="389850" cy="523220"/>
          </a:xfrm>
        </p:grpSpPr>
        <p:sp>
          <p:nvSpPr>
            <p:cNvPr id="62" name="Oval 61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grpSp>
        <p:nvGrpSpPr>
          <p:cNvPr id="23" name="Group 63"/>
          <p:cNvGrpSpPr/>
          <p:nvPr/>
        </p:nvGrpSpPr>
        <p:grpSpPr>
          <a:xfrm>
            <a:off x="6992061" y="1166751"/>
            <a:ext cx="338554" cy="646331"/>
            <a:chOff x="2338137" y="3581400"/>
            <a:chExt cx="338554" cy="646331"/>
          </a:xfrm>
        </p:grpSpPr>
        <p:sp>
          <p:nvSpPr>
            <p:cNvPr id="65" name="Oval 64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24" name="Group 66"/>
          <p:cNvGrpSpPr/>
          <p:nvPr/>
        </p:nvGrpSpPr>
        <p:grpSpPr>
          <a:xfrm>
            <a:off x="6298373" y="1162098"/>
            <a:ext cx="338554" cy="646331"/>
            <a:chOff x="2338137" y="3581400"/>
            <a:chExt cx="338554" cy="646331"/>
          </a:xfrm>
        </p:grpSpPr>
        <p:sp>
          <p:nvSpPr>
            <p:cNvPr id="68" name="Oval 67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25" name="Group 69"/>
          <p:cNvGrpSpPr/>
          <p:nvPr/>
        </p:nvGrpSpPr>
        <p:grpSpPr>
          <a:xfrm>
            <a:off x="5589339" y="1162098"/>
            <a:ext cx="338554" cy="646331"/>
            <a:chOff x="2338137" y="3581400"/>
            <a:chExt cx="338554" cy="646331"/>
          </a:xfrm>
        </p:grpSpPr>
        <p:sp>
          <p:nvSpPr>
            <p:cNvPr id="71" name="Oval 70"/>
            <p:cNvSpPr/>
            <p:nvPr/>
          </p:nvSpPr>
          <p:spPr>
            <a:xfrm>
              <a:off x="2362200" y="3810000"/>
              <a:ext cx="304800" cy="304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338137" y="3581400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26" name="Group 72"/>
          <p:cNvGrpSpPr/>
          <p:nvPr/>
        </p:nvGrpSpPr>
        <p:grpSpPr>
          <a:xfrm>
            <a:off x="6658339" y="1279628"/>
            <a:ext cx="389850" cy="523220"/>
            <a:chOff x="4624137" y="2933854"/>
            <a:chExt cx="389850" cy="523220"/>
          </a:xfrm>
        </p:grpSpPr>
        <p:sp>
          <p:nvSpPr>
            <p:cNvPr id="74" name="Oval 73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grpSp>
        <p:nvGrpSpPr>
          <p:cNvPr id="27" name="Group 75"/>
          <p:cNvGrpSpPr/>
          <p:nvPr/>
        </p:nvGrpSpPr>
        <p:grpSpPr>
          <a:xfrm>
            <a:off x="5941413" y="1287097"/>
            <a:ext cx="389850" cy="523220"/>
            <a:chOff x="4624137" y="2933854"/>
            <a:chExt cx="389850" cy="523220"/>
          </a:xfrm>
        </p:grpSpPr>
        <p:sp>
          <p:nvSpPr>
            <p:cNvPr id="77" name="Oval 76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cxnSp>
        <p:nvCxnSpPr>
          <p:cNvPr id="83" name="Straight Connector 82"/>
          <p:cNvCxnSpPr/>
          <p:nvPr/>
        </p:nvCxnSpPr>
        <p:spPr>
          <a:xfrm rot="5400000">
            <a:off x="6172200" y="3581400"/>
            <a:ext cx="3657600" cy="158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495604" y="540876"/>
            <a:ext cx="4395585" cy="5539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356" tIns="45678" rIns="91356" bIns="45678" rtlCol="0">
            <a:spAutoFit/>
          </a:bodyPr>
          <a:lstStyle/>
          <a:p>
            <a:r>
              <a:rPr lang="en-US" sz="3000" dirty="0" err="1">
                <a:latin typeface="NikoshBAN" pitchFamily="2" charset="0"/>
                <a:cs typeface="NikoshBAN" pitchFamily="2" charset="0"/>
              </a:rPr>
              <a:t>বস্তুটি</a:t>
            </a:r>
            <a:r>
              <a:rPr lang="en-US" sz="3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>
                <a:latin typeface="NikoshBAN" pitchFamily="2" charset="0"/>
                <a:cs typeface="NikoshBAN" pitchFamily="2" charset="0"/>
              </a:rPr>
              <a:t>ধনাত্মক</a:t>
            </a:r>
            <a:r>
              <a:rPr lang="en-US" sz="3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>
                <a:latin typeface="NikoshBAN" pitchFamily="2" charset="0"/>
                <a:cs typeface="NikoshBAN" pitchFamily="2" charset="0"/>
              </a:rPr>
              <a:t>আধানে</a:t>
            </a:r>
            <a:r>
              <a:rPr lang="en-US" sz="3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>
                <a:latin typeface="NikoshBAN" pitchFamily="2" charset="0"/>
                <a:cs typeface="NikoshBAN" pitchFamily="2" charset="0"/>
              </a:rPr>
              <a:t>আহিত</a:t>
            </a:r>
            <a:r>
              <a:rPr lang="en-US" sz="3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>
                <a:latin typeface="NikoshBAN" pitchFamily="2" charset="0"/>
                <a:cs typeface="NikoshBAN" pitchFamily="2" charset="0"/>
              </a:rPr>
              <a:t>হয়েছে</a:t>
            </a:r>
            <a:endParaRPr lang="en-US" sz="3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990624" y="1371600"/>
            <a:ext cx="1815157" cy="2831504"/>
            <a:chOff x="2133600" y="3581400"/>
            <a:chExt cx="1815157" cy="2831504"/>
          </a:xfrm>
        </p:grpSpPr>
        <p:pic>
          <p:nvPicPr>
            <p:cNvPr id="79" name="Picture 78" descr="Plastic Bar.ps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224118" flipH="1">
              <a:off x="2133600" y="3581400"/>
              <a:ext cx="1688590" cy="1566582"/>
            </a:xfrm>
            <a:prstGeom prst="rect">
              <a:avLst/>
            </a:prstGeom>
          </p:spPr>
        </p:pic>
        <p:pic>
          <p:nvPicPr>
            <p:cNvPr id="81" name="Picture 80" descr="Hand.ps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653888">
              <a:off x="3051103" y="4583344"/>
              <a:ext cx="897654" cy="1829560"/>
            </a:xfrm>
            <a:prstGeom prst="rect">
              <a:avLst/>
            </a:prstGeom>
          </p:spPr>
        </p:pic>
      </p:grpSp>
      <p:grpSp>
        <p:nvGrpSpPr>
          <p:cNvPr id="84" name="Group 72"/>
          <p:cNvGrpSpPr/>
          <p:nvPr/>
        </p:nvGrpSpPr>
        <p:grpSpPr>
          <a:xfrm>
            <a:off x="7995395" y="1279628"/>
            <a:ext cx="389850" cy="523220"/>
            <a:chOff x="4624137" y="2933854"/>
            <a:chExt cx="389850" cy="523220"/>
          </a:xfrm>
        </p:grpSpPr>
        <p:sp>
          <p:nvSpPr>
            <p:cNvPr id="87" name="Oval 86"/>
            <p:cNvSpPr/>
            <p:nvPr/>
          </p:nvSpPr>
          <p:spPr>
            <a:xfrm>
              <a:off x="4648200" y="3048000"/>
              <a:ext cx="304800" cy="3048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624137" y="293385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04804" y="2819442"/>
            <a:ext cx="1596742" cy="5846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356" tIns="45678" rIns="91356" bIns="45678" rtlCol="0">
            <a:spAutoFit/>
          </a:bodyPr>
          <a:lstStyle/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সিল্ক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কাপড়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19422" y="3200405"/>
            <a:ext cx="1604757" cy="584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56" tIns="45678" rIns="91356" bIns="45678" rtlCol="0">
            <a:spAutoFit/>
          </a:bodyPr>
          <a:lstStyle/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প্লাস্টিক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দণ্ড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78012" y="5029202"/>
            <a:ext cx="3241423" cy="523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56" tIns="45678" rIns="91356" bIns="45678" rtlCol="0">
            <a:spAutoFit/>
          </a:bodyPr>
          <a:lstStyle/>
          <a:p>
            <a:r>
              <a:rPr lang="en-US" sz="2800" dirty="0" err="1">
                <a:latin typeface="NikoshBAN" pitchFamily="2" charset="0"/>
                <a:cs typeface="NikoshBAN" pitchFamily="2" charset="0"/>
              </a:rPr>
              <a:t>প্লাস্টিক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দণ্ডে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ঋণাত্মক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আধান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4828" y="352928"/>
            <a:ext cx="3199745" cy="523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56" tIns="45678" rIns="91356" bIns="45678" rtlCol="0">
            <a:spAutoFit/>
          </a:bodyPr>
          <a:lstStyle/>
          <a:p>
            <a:r>
              <a:rPr lang="en-US" sz="2800" dirty="0" err="1">
                <a:latin typeface="NikoshBAN" pitchFamily="2" charset="0"/>
                <a:cs typeface="NikoshBAN" pitchFamily="2" charset="0"/>
              </a:rPr>
              <a:t>সিল্ক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কাপড়ে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ধনাত্মক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আধান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321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0.00462 L -0.03108 -0.1284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-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66282E-6 L 0.32587 -0.044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-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10364 0.0067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30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0278 L 0.11875 0.0055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1 0.00369 C -0.0026 0.00577 -0.00016 -0.00486 -0.00346 0.02751 C -0.00121 0.07469 -0.00659 0.12719 0.004 0.17275 C 0.00782 0.22155 0.00279 0.15494 0.00713 0.23034 C 0.00799 0.24421 0.01008 0.27219 0.01008 0.27219 C 0.01077 0.32423 0.01997 0.4061 0.00556 0.46114 C 0.00383 0.5518 0.004 0.5141 0.004 0.57423 " pathEditMode="relative" ptsTypes="ffffffA">
                                      <p:cBhvr>
                                        <p:cTn id="1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7521E-7 C 0.03385 0.00162 0.04774 -0.00856 0.06423 0.02382 C 0.06788 0.05157 0.06805 0.07979 0.0717 0.10754 C 0.07413 0.15125 0.07396 0.1938 0.06719 0.23659 C 0.06962 0.35129 0.07465 0.466 0.07465 0.58071 " pathEditMode="relative" ptsTypes="ffffA"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7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-0.18426 L -0.0658 0.2601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" grpId="0" animBg="1"/>
      <p:bldP spid="90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15" y="457224"/>
            <a:ext cx="5179325" cy="1231663"/>
          </a:xfrm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bn-BD" sz="88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চার্জ কি?</a:t>
            </a:r>
            <a:endParaRPr lang="en-US" sz="88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471" y="2456597"/>
            <a:ext cx="8215100" cy="3425588"/>
          </a:xfrm>
          <a:ln w="19050">
            <a:solidFill>
              <a:srgbClr val="7030A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n-BD" sz="8000" dirty="0">
                <a:latin typeface="NikoshBAN" panose="02000000000000000000" pitchFamily="2" charset="0"/>
                <a:cs typeface="NikoshBAN" panose="02000000000000000000" pitchFamily="2" charset="0"/>
              </a:rPr>
              <a:t>চার্জ হল এক প্রকার শক্তি।</a:t>
            </a:r>
            <a:r>
              <a:rPr lang="bn-IN" sz="8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8000" dirty="0">
                <a:latin typeface="NikoshBAN" panose="02000000000000000000" pitchFamily="2" charset="0"/>
                <a:cs typeface="NikoshBAN" panose="02000000000000000000" pitchFamily="2" charset="0"/>
              </a:rPr>
              <a:t>যা দুটি বস্তুর ঘর্ষণের ফলে উৎপন্ন হয়।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190757"/>
      </p:ext>
    </p:extLst>
  </p:cSld>
  <p:clrMapOvr>
    <a:masterClrMapping/>
  </p:clrMapOvr>
  <p:transition spd="slow" advTm="2546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-Test_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765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5451" y="6057902"/>
            <a:ext cx="5490436" cy="7078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356" tIns="45678" rIns="91356" bIns="45678" rtlCol="0">
            <a:spAutoFit/>
          </a:bodyPr>
          <a:lstStyle/>
          <a:p>
            <a:r>
              <a:rPr lang="en-US" sz="4000" dirty="0" err="1">
                <a:latin typeface="NikoshBAN" pitchFamily="2" charset="0"/>
                <a:cs typeface="NikoshBAN" pitchFamily="2" charset="0"/>
              </a:rPr>
              <a:t>উপরে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প্রদর্শিত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ঘটনাটি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0351" y="228600"/>
            <a:ext cx="2443298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510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3102413"/>
            <a:ext cx="8827314" cy="1200244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spc="-150" dirty="0" err="1" smtClean="0">
                <a:latin typeface="NikoshBAN" pitchFamily="2" charset="0"/>
                <a:cs typeface="NikoshBAN" pitchFamily="2" charset="0"/>
              </a:rPr>
              <a:t>ফ্লানেলকে</a:t>
            </a:r>
            <a:r>
              <a:rPr lang="en-US" sz="3600" spc="-15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>
                <a:latin typeface="NikoshBAN" pitchFamily="2" charset="0"/>
                <a:cs typeface="NikoshBAN" pitchFamily="2" charset="0"/>
              </a:rPr>
              <a:t>ইবোনাইট</a:t>
            </a:r>
            <a:r>
              <a:rPr lang="en-US" sz="3600" spc="-15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600" spc="-15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>
                <a:latin typeface="NikoshBAN" pitchFamily="2" charset="0"/>
                <a:cs typeface="NikoshBAN" pitchFamily="2" charset="0"/>
              </a:rPr>
              <a:t>ঘষলে</a:t>
            </a:r>
            <a:r>
              <a:rPr lang="en-US" sz="3600" spc="-15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>
                <a:latin typeface="NikoshBAN" pitchFamily="2" charset="0"/>
                <a:cs typeface="NikoshBAN" pitchFamily="2" charset="0"/>
              </a:rPr>
              <a:t>ইবোনাইট</a:t>
            </a:r>
            <a:r>
              <a:rPr lang="en-US" sz="3600" spc="-15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>
                <a:latin typeface="NikoshBAN" pitchFamily="2" charset="0"/>
                <a:cs typeface="NikoshBAN" pitchFamily="2" charset="0"/>
              </a:rPr>
              <a:t>ঋণাত্মক</a:t>
            </a:r>
            <a:r>
              <a:rPr lang="en-US" sz="3600" spc="-15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>
                <a:latin typeface="NikoshBAN" pitchFamily="2" charset="0"/>
                <a:cs typeface="NikoshBAN" pitchFamily="2" charset="0"/>
              </a:rPr>
              <a:t>আধানগ্রস্থ</a:t>
            </a:r>
            <a:r>
              <a:rPr lang="en-US" sz="3600" spc="-15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spc="-15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3600" spc="-150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2288" y="1192687"/>
            <a:ext cx="1648038" cy="83091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356" tIns="45678" rIns="91356" bIns="45678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552702"/>
            <a:ext cx="2678886" cy="646246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marL="571500" indent="-571500">
              <a:buFont typeface="Wingdings" pitchFamily="2" charset="2"/>
              <a:buChar char="v"/>
              <a:defRPr/>
            </a:pPr>
            <a:r>
              <a:rPr lang="bn-IN" sz="3600" kern="0" dirty="0" smtClean="0"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r>
              <a:rPr lang="bn-BD" sz="3600" kern="0" dirty="0"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চার্জ কি</a:t>
            </a:r>
            <a:r>
              <a:rPr lang="bn-IN" sz="3600" kern="0" dirty="0"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r>
              <a:rPr lang="bn-BD" sz="3600" kern="0" dirty="0"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?</a:t>
            </a:r>
            <a:endParaRPr lang="en-US" sz="700" kern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653139"/>
      </p:ext>
    </p:extLst>
  </p:cSld>
  <p:clrMapOvr>
    <a:masterClrMapping/>
  </p:clrMapOvr>
  <p:transition spd="slow" advTm="2326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1" grpId="0" animBg="1"/>
      <p:bldP spid="11" grpId="1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21" y="457200"/>
            <a:ext cx="2353360" cy="83091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356" tIns="45678" rIns="91356" bIns="45678" rtlCol="0">
            <a:spAutoFit/>
          </a:bodyPr>
          <a:lstStyle/>
          <a:p>
            <a:r>
              <a:rPr lang="en-US" sz="4800" dirty="0" err="1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কাজ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47" y="2276210"/>
            <a:ext cx="9144000" cy="1200244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lvl="0"/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নিউক্লিয়াসকে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কেন্দ্র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আবর্তন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bn-I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-বিষয়টি চিত্রসহ                       ব্যাখ্যা কর 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1400" b="1" dirty="0">
              <a:solidFill>
                <a:prstClr val="black">
                  <a:lumMod val="85000"/>
                  <a:lumOff val="15000"/>
                </a:prst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523342"/>
      </p:ext>
    </p:extLst>
  </p:cSld>
  <p:clrMapOvr>
    <a:masterClrMapping/>
  </p:clrMapOvr>
  <p:transition spd="slow" advTm="1955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609600"/>
            <a:ext cx="7772400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   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আল্লাহ্‌ আমাদের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উ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পর সহায় হউন</a:t>
            </a:r>
          </a:p>
          <a:p>
            <a:pPr>
              <a:defRPr/>
            </a:pP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আজ এ পর্যন্তই</a:t>
            </a:r>
          </a:p>
          <a:p>
            <a:pPr>
              <a:defRPr/>
            </a:pP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খোদা হাফেজ।</a:t>
            </a:r>
            <a:endParaRPr lang="en-US" sz="44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49533"/>
            <a:ext cx="74676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9B89330.wav">
            <a:hlinkClick r:id="" action="ppaction://media"/>
          </p:cNvPr>
          <p:cNvPicPr>
            <a:picLocks noChangeAspect="1"/>
          </p:cNvPicPr>
          <p:nvPr>
            <a:wavAudioFile r:embed="rId2" name="9B8981C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821166"/>
      </p:ext>
    </p:extLst>
  </p:cSld>
  <p:clrMapOvr>
    <a:masterClrMapping/>
  </p:clrMapOvr>
  <p:transition spd="slow" advTm="24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bn-IN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দশম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১০ম  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2" y="1713746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30" y="336177"/>
            <a:ext cx="3673077" cy="34756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32734" y="4975412"/>
            <a:ext cx="4927600" cy="1657331"/>
            <a:chOff x="5018314" y="2302329"/>
            <a:chExt cx="7391400" cy="9906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5018314" y="2302329"/>
              <a:ext cx="7391400" cy="990600"/>
            </a:xfrm>
            <a:prstGeom prst="wedgeRoundRectCallout">
              <a:avLst>
                <a:gd name="adj1" fmla="val -66119"/>
                <a:gd name="adj2" fmla="val -235770"/>
                <a:gd name="adj3" fmla="val 16667"/>
              </a:avLst>
            </a:prstGeom>
            <a:noFill/>
            <a:ln w="101600" cap="sq" cmpd="dbl">
              <a:solidFill>
                <a:srgbClr val="0000FF"/>
              </a:solidFill>
              <a:miter lim="800000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4"/>
              <a:endParaRPr lang="en-US" sz="3000" b="1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34000" y="2471058"/>
              <a:ext cx="6705600" cy="778329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defTabSz="914124"/>
              <a:r>
                <a:rPr lang="en-US" b="1" dirty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</a:rPr>
                <a:t>May Allah bless you all.</a:t>
              </a:r>
              <a:endParaRPr lang="en-US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06455"/>
      </p:ext>
    </p:extLst>
  </p:cSld>
  <p:clrMapOvr>
    <a:masterClrMapping/>
  </p:clrMapOvr>
  <p:transition spd="slow" advTm="1880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tic-Electricity-Cat-sm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4582"/>
            <a:ext cx="9143999" cy="5843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9143999" cy="92324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356" tIns="45678" rIns="91356" bIns="45678" rtlCol="0">
            <a:spAutoFit/>
          </a:bodyPr>
          <a:lstStyle/>
          <a:p>
            <a:r>
              <a:rPr lang="bn-IN" sz="54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atin typeface="NikoshBAN" pitchFamily="2" charset="0"/>
                <a:cs typeface="NikoshBAN" pitchFamily="2" charset="0"/>
              </a:rPr>
              <a:t>চিত্রটি</a:t>
            </a:r>
            <a:r>
              <a:rPr lang="en-US" sz="54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5400" dirty="0" err="1">
                <a:latin typeface="NikoshBAN" pitchFamily="2" charset="0"/>
                <a:cs typeface="NikoshBAN" pitchFamily="2" charset="0"/>
              </a:rPr>
              <a:t>ছবিটি</a:t>
            </a:r>
            <a:r>
              <a:rPr lang="en-US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atin typeface="NikoshBAN" pitchFamily="2" charset="0"/>
                <a:cs typeface="NikoshBAN" pitchFamily="2" charset="0"/>
              </a:rPr>
              <a:t>দেখ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59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94980169_745a7fe0c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6933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901263">
            <a:off x="914400" y="11430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কাগজের টুকরো গুলোকে আকর্ষণ করছে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19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4450" y="2343150"/>
            <a:ext cx="6477000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n-US" sz="4400" b="1" dirty="0" err="1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ঘর্ষণ</a:t>
            </a:r>
            <a:r>
              <a:rPr lang="en-US" sz="44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</a:t>
            </a:r>
            <a:r>
              <a:rPr lang="en-US" sz="4400" b="1" dirty="0" err="1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আবেশ</a:t>
            </a:r>
            <a:r>
              <a:rPr lang="en-US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প্রক্রিয়ায়</a:t>
            </a:r>
            <a:r>
              <a:rPr lang="en-US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আধান</a:t>
            </a:r>
            <a:r>
              <a:rPr lang="en-US" sz="4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সৃষ্টি</a:t>
            </a:r>
            <a:endParaRPr lang="en-US" sz="44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2286000" y="685800"/>
            <a:ext cx="4495800" cy="1447800"/>
          </a:xfrm>
          <a:prstGeom prst="down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400" b="1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4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শিরোনাম </a:t>
            </a:r>
            <a:endParaRPr lang="en-US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611599"/>
      </p:ext>
    </p:extLst>
  </p:cSld>
  <p:clrMapOvr>
    <a:masterClrMapping/>
  </p:clrMapOvr>
  <p:transition spd="slow" advTm="2494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22" y="381037"/>
            <a:ext cx="1909327" cy="8309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356" tIns="45678" rIns="91356" bIns="45678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54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4" y="1752602"/>
            <a:ext cx="4023689" cy="707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356" tIns="45678" rIns="91356" bIns="45678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 </a:t>
            </a:r>
            <a:r>
              <a:rPr lang="en-US" sz="40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0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bn-IN" sz="40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- </a:t>
            </a:r>
            <a:endParaRPr lang="en-US" sz="4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701" y="2460445"/>
            <a:ext cx="5769359" cy="5846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356" tIns="45678" rIns="91356" bIns="45678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আধান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সৃষ্টির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মৌলিক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কারণ</a:t>
            </a:r>
            <a:r>
              <a:rPr lang="bn-IN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বলতে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পারবে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।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701" y="3060254"/>
            <a:ext cx="7705786" cy="5846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356" tIns="45678" rIns="91356" bIns="45678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ঘর্ষণ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ও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আবেশ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প্রক্রিয়ায়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আধান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সৃষ্টি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ব্যাখ্যা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করতে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পারবে</a:t>
            </a:r>
            <a:r>
              <a: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  <a:sym typeface="Webdings"/>
              </a:rPr>
              <a:t>।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3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9070" y="68759"/>
            <a:ext cx="343235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আধান</a:t>
            </a:r>
            <a:r>
              <a:rPr lang="en-US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উৎপত্তি</a:t>
            </a:r>
            <a:r>
              <a:rPr lang="en-US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44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124200" y="2557790"/>
            <a:ext cx="1295400" cy="411480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458028" y="2557790"/>
            <a:ext cx="228600" cy="230188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7986181">
            <a:off x="3238500" y="2710190"/>
            <a:ext cx="1295400" cy="4114800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9177247">
            <a:off x="1983725" y="3614471"/>
            <a:ext cx="228600" cy="230188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4911916">
            <a:off x="3172766" y="2700666"/>
            <a:ext cx="1295400" cy="4114800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9177247">
            <a:off x="1812857" y="5347620"/>
            <a:ext cx="228600" cy="230188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73" y="4123019"/>
            <a:ext cx="569509" cy="758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28" y="3993796"/>
            <a:ext cx="628650" cy="6286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39" y="4159757"/>
            <a:ext cx="569509" cy="7588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899" y="4615190"/>
            <a:ext cx="628650" cy="6286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06" y="4812039"/>
            <a:ext cx="569509" cy="7588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94" y="4700462"/>
            <a:ext cx="628650" cy="6286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57" y="4505174"/>
            <a:ext cx="628650" cy="6286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05" y="4022325"/>
            <a:ext cx="569509" cy="758871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538261" y="2557790"/>
            <a:ext cx="910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নিউট্রন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3000" y="6258580"/>
            <a:ext cx="3518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প্রোটন + নিউট্রন = নিউক্লিয়াস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943600" y="4767590"/>
            <a:ext cx="3225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ইলেকট্রন আবর্তনের কক্ষপথ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-70965" y="4769331"/>
            <a:ext cx="2052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ধনাত্বক</a:t>
            </a:r>
            <a:r>
              <a:rPr lang="en-US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আধান</a:t>
            </a:r>
            <a:r>
              <a:rPr lang="en-US" sz="24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যু</a:t>
            </a:r>
            <a:r>
              <a:rPr lang="en-US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ক্ত</a:t>
            </a:r>
            <a:r>
              <a:rPr lang="en-US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57200" y="4396770"/>
            <a:ext cx="85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প্রোটন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5562600" y="2948970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আধান নিরপেক্ষ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3" name="Straight Arrow Connector 52"/>
          <p:cNvCxnSpPr>
            <a:stCxn id="49" idx="3"/>
          </p:cNvCxnSpPr>
          <p:nvPr/>
        </p:nvCxnSpPr>
        <p:spPr>
          <a:xfrm>
            <a:off x="1313525" y="4658380"/>
            <a:ext cx="1859748" cy="3132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4301516" y="2897740"/>
            <a:ext cx="1337284" cy="148885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5538261" y="4317316"/>
            <a:ext cx="516174" cy="966301"/>
            <a:chOff x="5538261" y="3588326"/>
            <a:chExt cx="516174" cy="966301"/>
          </a:xfrm>
        </p:grpSpPr>
        <p:cxnSp>
          <p:nvCxnSpPr>
            <p:cNvPr id="59" name="Straight Arrow Connector 58"/>
            <p:cNvCxnSpPr/>
            <p:nvPr/>
          </p:nvCxnSpPr>
          <p:spPr>
            <a:xfrm flipH="1">
              <a:off x="5538261" y="4274241"/>
              <a:ext cx="516174" cy="280386"/>
            </a:xfrm>
            <a:prstGeom prst="straightConnector1">
              <a:avLst/>
            </a:prstGeom>
            <a:ln w="571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5666508" y="3588326"/>
              <a:ext cx="387927" cy="685915"/>
            </a:xfrm>
            <a:prstGeom prst="straightConnector1">
              <a:avLst/>
            </a:prstGeom>
            <a:ln w="571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3131126" y="4095645"/>
            <a:ext cx="1974274" cy="2162935"/>
            <a:chOff x="7506474" y="987744"/>
            <a:chExt cx="1974274" cy="2162935"/>
          </a:xfrm>
        </p:grpSpPr>
        <p:sp>
          <p:nvSpPr>
            <p:cNvPr id="50" name="Oval 49"/>
            <p:cNvSpPr/>
            <p:nvPr/>
          </p:nvSpPr>
          <p:spPr>
            <a:xfrm>
              <a:off x="7506474" y="987744"/>
              <a:ext cx="1355748" cy="132788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 flipV="1">
              <a:off x="8421490" y="2290639"/>
              <a:ext cx="1059258" cy="86004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/>
          <p:cNvSpPr/>
          <p:nvPr/>
        </p:nvSpPr>
        <p:spPr>
          <a:xfrm>
            <a:off x="169770" y="2149081"/>
            <a:ext cx="252825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পরমানুর</a:t>
            </a:r>
            <a:r>
              <a:rPr lang="en-US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গঠন</a:t>
            </a:r>
            <a:endParaRPr lang="bn-BD" sz="44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29889" y="1030069"/>
            <a:ext cx="533511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পদার্থের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ক্ষুদ্রতম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কণার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পরমাণু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29889" y="1041498"/>
            <a:ext cx="823961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পরমাণু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গঠিত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ইলেক্ট্রন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নিউট্রন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প্রোটনের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সমন্বয়ে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1666 C 0.06077 -0.01666 0.09271 0.1176 0.09271 0.28334 C 0.09271 0.44861 0.06077 0.58334 0.02188 0.58334 C -0.01737 0.58334 -0.04895 0.44861 -0.04895 0.28334 C -0.04895 0.1176 -0.01737 -0.01666 0.02188 -0.01666 Z " pathEditMode="relative" rAng="0" ptsTypes="fffff">
                                      <p:cBhvr>
                                        <p:cTn id="2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C 0.01962 -0.04468 0.12257 -0.01482 0.23039 0.06782 C 0.33785 0.15185 0.40921 0.25439 0.38994 0.29976 C 0.37032 0.3449 0.26702 0.31412 0.15955 0.23171 C 0.05191 0.14884 -0.01961 0.04537 -4.72222E-6 4.07407E-6 Z " pathEditMode="relative" rAng="-3600996" ptsTypes="fffff">
                                      <p:cBhvr>
                                        <p:cTn id="2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149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648 C -0.01475 -0.0419 0.06684 -0.13056 0.18282 -0.19028 C 0.29896 -0.25093 0.4033 -0.26065 0.41806 -0.2132 C 0.4323 -0.16366 0.34931 -0.07616 0.23403 -0.01528 C 0.11893 0.04514 0.01372 0.05532 -0.00069 0.00648 Z " pathEditMode="relative" rAng="-28289465" ptsTypes="fffff">
                                      <p:cBhvr>
                                        <p:cTn id="2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 animBg="1"/>
      <p:bldP spid="45" grpId="0"/>
      <p:bldP spid="46" grpId="0"/>
      <p:bldP spid="47" grpId="0"/>
      <p:bldP spid="48" grpId="0"/>
      <p:bldP spid="49" grpId="0"/>
      <p:bldP spid="51" grpId="0"/>
      <p:bldP spid="70" grpId="0" animBg="1"/>
      <p:bldP spid="52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27956" y="1776659"/>
            <a:ext cx="3599918" cy="4037428"/>
            <a:chOff x="3516925" y="1413801"/>
            <a:chExt cx="4360985" cy="4037428"/>
          </a:xfrm>
          <a:solidFill>
            <a:schemeClr val="tx1"/>
          </a:solidFill>
        </p:grpSpPr>
        <p:sp>
          <p:nvSpPr>
            <p:cNvPr id="2" name="Oval 1"/>
            <p:cNvSpPr/>
            <p:nvPr/>
          </p:nvSpPr>
          <p:spPr>
            <a:xfrm>
              <a:off x="3516925" y="1413801"/>
              <a:ext cx="4360985" cy="4037428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174008" y="2954214"/>
              <a:ext cx="1487777" cy="1408985"/>
              <a:chOff x="5033328" y="3066758"/>
              <a:chExt cx="1487777" cy="1408985"/>
            </a:xfrm>
            <a:grpFill/>
          </p:grpSpPr>
          <p:sp>
            <p:nvSpPr>
              <p:cNvPr id="8" name="Oval 7"/>
              <p:cNvSpPr/>
              <p:nvPr/>
            </p:nvSpPr>
            <p:spPr>
              <a:xfrm>
                <a:off x="5050301" y="3066758"/>
                <a:ext cx="1012874" cy="956602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P+</a:t>
                </a:r>
              </a:p>
              <a:p>
                <a:pPr algn="ctr"/>
                <a:endParaRPr lang="en-US" dirty="0" smtClean="0">
                  <a:solidFill>
                    <a:prstClr val="white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FFFF00"/>
                    </a:solidFill>
                  </a:rPr>
                  <a:t>N</a:t>
                </a:r>
                <a:endParaRPr lang="en-US" dirty="0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033328" y="4106411"/>
                <a:ext cx="1487777" cy="36933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prstClr val="black"/>
                    </a:solidFill>
                  </a:rPr>
                  <a:t>নিউক্লিয়াস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5424421" y="1616559"/>
              <a:ext cx="545994" cy="48380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E-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5" name="Flowchart: Terminator 4"/>
          <p:cNvSpPr/>
          <p:nvPr/>
        </p:nvSpPr>
        <p:spPr>
          <a:xfrm>
            <a:off x="2439976" y="218947"/>
            <a:ext cx="4615543" cy="924054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32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কিসের</a:t>
            </a:r>
            <a:r>
              <a:rPr lang="en-US" sz="32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32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6" name="Regular Pentagon 5"/>
          <p:cNvSpPr/>
          <p:nvPr/>
        </p:nvSpPr>
        <p:spPr>
          <a:xfrm>
            <a:off x="6705601" y="2646869"/>
            <a:ext cx="2320740" cy="4081669"/>
          </a:xfrm>
          <a:prstGeom prst="pentagon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পরমাণুর</a:t>
            </a:r>
            <a:r>
              <a:rPr lang="en-US" sz="28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কণার</a:t>
            </a:r>
            <a:r>
              <a:rPr lang="en-US" sz="28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28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</a:t>
            </a:r>
            <a:r>
              <a:rPr lang="en-US" sz="28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sz="28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28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1600" dirty="0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3450772" y="5915728"/>
            <a:ext cx="2230482" cy="702827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পরমাণু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কণা</a:t>
            </a:r>
            <a:endParaRPr lang="en-US" dirty="0">
              <a:solidFill>
                <a:srgbClr val="4472C4">
                  <a:lumMod val="50000"/>
                </a:srgb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228602" y="2646869"/>
            <a:ext cx="2080261" cy="4081669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নিউক্লিয়াসে</a:t>
            </a:r>
            <a:r>
              <a:rPr lang="en-US" sz="28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28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প্রোটন</a:t>
            </a:r>
            <a:r>
              <a:rPr lang="en-US" sz="28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নিউটন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প্রোটন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ধনাত্বক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আধান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নিউটন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আধান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নিরপেক্ষ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ঋনাত্বক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আধান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বিশিষ্ট</a:t>
            </a:r>
            <a:r>
              <a:rPr lang="en-US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5681261" y="1192747"/>
            <a:ext cx="3345087" cy="1167824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পরমাণুর</a:t>
            </a:r>
            <a:r>
              <a:rPr lang="en-US" sz="32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32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2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32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32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544606" y="847205"/>
            <a:ext cx="1855694" cy="1438835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</a:t>
            </a:r>
            <a:r>
              <a:rPr lang="en-US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4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সম্পর্কে</a:t>
            </a:r>
            <a:r>
              <a:rPr lang="en-US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জান</a:t>
            </a:r>
            <a:r>
              <a:rPr lang="en-US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en-US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724961"/>
      </p:ext>
    </p:extLst>
  </p:cSld>
  <p:clrMapOvr>
    <a:masterClrMapping/>
  </p:clrMapOvr>
  <p:transition spd="slow" advTm="6986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148687" y="159626"/>
            <a:ext cx="6607629" cy="12192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এবার</a:t>
            </a:r>
            <a:r>
              <a:rPr lang="en-US" sz="28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en-US" sz="28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পরমাণুর</a:t>
            </a:r>
            <a:r>
              <a:rPr lang="en-US" sz="28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মধ্যের</a:t>
            </a:r>
            <a:r>
              <a:rPr lang="en-US" sz="28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</a:t>
            </a:r>
            <a:r>
              <a:rPr lang="en-US" sz="28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sz="28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কিভাবে</a:t>
            </a:r>
            <a:r>
              <a:rPr lang="en-US" sz="28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অবস্থান</a:t>
            </a:r>
            <a:r>
              <a:rPr lang="en-US" sz="28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endParaRPr lang="en-US" sz="28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6629400" y="1676407"/>
            <a:ext cx="2362200" cy="3961701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নিউক্লিয়াসকে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কেন্দ্র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আবর্তন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3252014" y="6104409"/>
            <a:ext cx="2230482" cy="702827"/>
          </a:xfrm>
          <a:prstGeom prst="flowChartTermina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36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পরমাণু</a:t>
            </a:r>
            <a:r>
              <a:rPr lang="en-US" sz="36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কণা</a:t>
            </a:r>
            <a:endParaRPr lang="en-US" dirty="0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38401" y="1805750"/>
            <a:ext cx="4038600" cy="403742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581407" y="2895602"/>
            <a:ext cx="1799537" cy="1916441"/>
            <a:chOff x="4979573" y="3013101"/>
            <a:chExt cx="1131514" cy="1097540"/>
          </a:xfrm>
          <a:solidFill>
            <a:schemeClr val="bg1">
              <a:lumMod val="6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4979573" y="3013101"/>
              <a:ext cx="1131514" cy="10975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prstClr val="white"/>
                </a:solidFill>
              </a:endParaRP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N</a:t>
              </a:r>
              <a:endParaRPr lang="en-US" dirty="0" smtClean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58482" y="3486027"/>
              <a:ext cx="792096" cy="5287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bn-IN" dirty="0" smtClean="0">
                <a:solidFill>
                  <a:prstClr val="black"/>
                </a:solidFill>
              </a:endParaRPr>
            </a:p>
            <a:p>
              <a:r>
                <a:rPr lang="bn-IN" dirty="0" smtClean="0">
                  <a:solidFill>
                    <a:prstClr val="black"/>
                  </a:solidFill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</a:rPr>
                <a:t>নিউক্লিয়াস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4367254" y="2008551"/>
            <a:ext cx="409496" cy="48380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E-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8151" y="3675963"/>
            <a:ext cx="419100" cy="707801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parajita" pitchFamily="34" charset="0"/>
                <a:cs typeface="Aparajita" pitchFamily="34" charset="0"/>
              </a:rPr>
              <a:t>n</a:t>
            </a:r>
          </a:p>
        </p:txBody>
      </p:sp>
      <p:sp>
        <p:nvSpPr>
          <p:cNvPr id="3" name="Rectangle 2"/>
          <p:cNvSpPr/>
          <p:nvPr/>
        </p:nvSpPr>
        <p:spPr>
          <a:xfrm>
            <a:off x="4268073" y="3136617"/>
            <a:ext cx="607689" cy="584691"/>
          </a:xfrm>
          <a:prstGeom prst="rect">
            <a:avLst/>
          </a:prstGeom>
        </p:spPr>
        <p:txBody>
          <a:bodyPr wrap="none" lIns="91356" tIns="45678" rIns="91356" bIns="45678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P+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2345865"/>
      </p:ext>
    </p:extLst>
  </p:cSld>
  <p:clrMapOvr>
    <a:masterClrMapping/>
  </p:clrMapOvr>
  <p:transition spd="slow" advTm="3793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.00833 C 0.07461 0.00833 0.13542 0.1081 0.13542 0.23125 C 0.13542 0.35417 0.07461 0.4544 0 0.4544 C -0.07461 0.4544 -0.13516 0.35417 -0.13516 0.23125 C -0.13516 0.1081 -0.07461 0.00833 0 0.00833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|1.1|3.6|1.2|8|2.5|1.7|5.8|3.2|3.9|6.1|5.3|2.2|7.4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7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|19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5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4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1|7.8|6.7|10.1|11.3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7|4.8|4.2|4.8|7.5|4.1|9|1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8|5|2.7|8.4|2.3|3.4|6.5|13.6|3|6.9|3|1.4|7.5|2.5|3.4|3.9|3.7|3.5|3.3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.8|2.9|2.3|2.2|9.4|2.4|1.6|3|1.8|4.2|8.1|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NikoshBAN"/>
        <a:ea typeface=""/>
        <a:cs typeface=""/>
      </a:majorFont>
      <a:minorFont>
        <a:latin typeface="NikoshB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488</Words>
  <Application>Microsoft Office PowerPoint</Application>
  <PresentationFormat>On-screen Show (4:3)</PresentationFormat>
  <Paragraphs>174</Paragraphs>
  <Slides>20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Calibri Light</vt:lpstr>
      <vt:lpstr>Calibri</vt:lpstr>
      <vt:lpstr>Book Antiqua</vt:lpstr>
      <vt:lpstr>Aparajita</vt:lpstr>
      <vt:lpstr>Wingdings</vt:lpstr>
      <vt:lpstr>Webdings</vt:lpstr>
      <vt:lpstr>Arial</vt:lpstr>
      <vt:lpstr>SutonnyMJ</vt:lpstr>
      <vt:lpstr>Vrinda</vt:lpstr>
      <vt:lpstr>Times New Roman</vt:lpstr>
      <vt:lpstr>NikoshBAN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চার্জ কি?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235</cp:revision>
  <dcterms:created xsi:type="dcterms:W3CDTF">2013-06-03T17:31:54Z</dcterms:created>
  <dcterms:modified xsi:type="dcterms:W3CDTF">2024-12-03T15:43:17Z</dcterms:modified>
</cp:coreProperties>
</file>